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7" r:id="rId2"/>
  </p:sldMasterIdLst>
  <p:notesMasterIdLst>
    <p:notesMasterId r:id="rId12"/>
  </p:notesMasterIdLst>
  <p:handoutMasterIdLst>
    <p:handoutMasterId r:id="rId13"/>
  </p:handoutMasterIdLst>
  <p:sldIdLst>
    <p:sldId id="258" r:id="rId3"/>
    <p:sldId id="260" r:id="rId4"/>
    <p:sldId id="256" r:id="rId5"/>
    <p:sldId id="259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7" autoAdjust="0"/>
    <p:restoredTop sz="94660"/>
  </p:normalViewPr>
  <p:slideViewPr>
    <p:cSldViewPr>
      <p:cViewPr varScale="1">
        <p:scale>
          <a:sx n="95" d="100"/>
          <a:sy n="95" d="100"/>
        </p:scale>
        <p:origin x="3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E39CEA-7F87-4F22-9B0A-AE21F71D7166}" type="slidenum">
              <a:rPr lang="en-US" altLang="en-US" sz="1300">
                <a:solidFill>
                  <a:srgbClr val="000000"/>
                </a:solidFill>
              </a:rPr>
              <a:pPr/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55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34948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898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75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54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6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45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568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802.24-15-0015r1</a:t>
            </a:r>
            <a:endParaRPr lang="en-US" alt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May 2015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2015 Meeting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2885028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&lt;author&gt;, &lt;company&gt;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/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400" dirty="0" smtClean="0"/>
              <a:t>Chair:					Tim Godfrey</a:t>
            </a:r>
          </a:p>
          <a:p>
            <a:pPr lvl="1"/>
            <a:r>
              <a:rPr lang="en-US" altLang="en-US" sz="2400" dirty="0" smtClean="0"/>
              <a:t>Secretary &amp; acting </a:t>
            </a:r>
            <a:r>
              <a:rPr lang="en-US" altLang="en-US" sz="2400" dirty="0" smtClean="0"/>
              <a:t>Vice Chair</a:t>
            </a:r>
            <a:r>
              <a:rPr lang="en-US" altLang="en-US" sz="2400" dirty="0" smtClean="0"/>
              <a:t>:	Ben Rolfe</a:t>
            </a:r>
          </a:p>
          <a:p>
            <a:pPr lvl="2"/>
            <a:r>
              <a:rPr lang="en-US" altLang="en-US" sz="2000" dirty="0" smtClean="0"/>
              <a:t>Vice Chair confirmed in July</a:t>
            </a:r>
          </a:p>
          <a:p>
            <a:pPr lvl="3"/>
            <a:r>
              <a:rPr lang="en-US" altLang="en-US" sz="1600" dirty="0" smtClean="0"/>
              <a:t>Nominations to close June 12th</a:t>
            </a:r>
          </a:p>
          <a:p>
            <a:r>
              <a:rPr lang="en-US" altLang="en-US" dirty="0" smtClean="0"/>
              <a:t>32 Voting Members</a:t>
            </a:r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Agenda: 24-15-0014r2</a:t>
            </a:r>
          </a:p>
          <a:p>
            <a:pPr lvl="1"/>
            <a:r>
              <a:rPr lang="en-US" altLang="en-US" dirty="0" smtClean="0"/>
              <a:t>Wednesday PM2	Georgia B</a:t>
            </a:r>
          </a:p>
          <a:p>
            <a:pPr lvl="1"/>
            <a:r>
              <a:rPr lang="en-US" altLang="en-US" dirty="0" smtClean="0"/>
              <a:t>Thursday PM2	Cavendish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May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802.24 TAG Items</a:t>
            </a:r>
          </a:p>
          <a:p>
            <a:pPr lvl="1"/>
            <a:r>
              <a:rPr lang="en-US" dirty="0" smtClean="0"/>
              <a:t>Discussion on LTE in Unlicensed Bands – possible role for 802.24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802.24.1 Smart Grid TG Items</a:t>
            </a:r>
          </a:p>
          <a:p>
            <a:pPr lvl="1"/>
            <a:r>
              <a:rPr lang="en-US" dirty="0" smtClean="0"/>
              <a:t>Discussion with 802.11ah on sub 1 GHz White Paper </a:t>
            </a:r>
          </a:p>
          <a:p>
            <a:pPr lvl="2"/>
            <a:r>
              <a:rPr lang="en-US" dirty="0" smtClean="0"/>
              <a:t>Review Scope Presentation 24-15-0004r1</a:t>
            </a:r>
          </a:p>
          <a:p>
            <a:pPr lvl="2"/>
            <a:r>
              <a:rPr lang="en-US" dirty="0" smtClean="0"/>
              <a:t>Review Outline: 24-15-0009r2</a:t>
            </a:r>
          </a:p>
          <a:p>
            <a:pPr lvl="2"/>
            <a:r>
              <a:rPr lang="en-US" dirty="0" smtClean="0"/>
              <a:t>Assign contributors for sections of white paper</a:t>
            </a:r>
          </a:p>
          <a:p>
            <a:pPr lvl="2"/>
            <a:r>
              <a:rPr lang="en-US" dirty="0" smtClean="0"/>
              <a:t>Contributions for July meeting</a:t>
            </a:r>
          </a:p>
          <a:p>
            <a:pPr lvl="1"/>
            <a:r>
              <a:rPr lang="en-US" dirty="0" smtClean="0"/>
              <a:t>Add content to Smart Grid White Paper companion presentation 24-14-0035r4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697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with </a:t>
            </a: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802.11ah for joint session in Vancouver Wednesday PM2 (done)</a:t>
            </a:r>
          </a:p>
          <a:p>
            <a:r>
              <a:rPr lang="en-US" dirty="0" smtClean="0"/>
              <a:t>Add Quorum Announcement to agendas</a:t>
            </a:r>
          </a:p>
          <a:p>
            <a:r>
              <a:rPr lang="en-US" dirty="0" smtClean="0"/>
              <a:t>Send out P2413 Liaison letter - completed 4/9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77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May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802.24.2 IoT TG</a:t>
            </a:r>
          </a:p>
          <a:p>
            <a:pPr lvl="1"/>
            <a:r>
              <a:rPr lang="en-US" dirty="0" smtClean="0"/>
              <a:t>Introduction of Officers</a:t>
            </a:r>
          </a:p>
          <a:p>
            <a:pPr lvl="2"/>
            <a:r>
              <a:rPr lang="en-US" dirty="0" smtClean="0"/>
              <a:t>Chair: Chris </a:t>
            </a:r>
            <a:r>
              <a:rPr lang="en-US" dirty="0" err="1" smtClean="0"/>
              <a:t>DiMinico</a:t>
            </a:r>
            <a:endParaRPr lang="en-US" dirty="0" smtClean="0"/>
          </a:p>
          <a:p>
            <a:pPr lvl="2"/>
            <a:r>
              <a:rPr lang="en-US" dirty="0" smtClean="0"/>
              <a:t>TG Vice Chair: </a:t>
            </a:r>
            <a:r>
              <a:rPr lang="en-US" dirty="0" smtClean="0"/>
              <a:t>Mike Bennett </a:t>
            </a:r>
          </a:p>
          <a:p>
            <a:pPr lvl="2"/>
            <a:r>
              <a:rPr lang="en-US" dirty="0" smtClean="0"/>
              <a:t>TG Secretary: </a:t>
            </a:r>
            <a:r>
              <a:rPr lang="en-US" dirty="0" smtClean="0"/>
              <a:t>Andy Jimenez</a:t>
            </a:r>
          </a:p>
          <a:p>
            <a:pPr lvl="2"/>
            <a:r>
              <a:rPr lang="en-US" dirty="0" smtClean="0"/>
              <a:t>Liaison coordinator : </a:t>
            </a:r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/>
          </a:p>
          <a:p>
            <a:r>
              <a:rPr lang="en-US" dirty="0" smtClean="0"/>
              <a:t>802.24.2 officers to be confirmed by TAG in July</a:t>
            </a:r>
          </a:p>
          <a:p>
            <a:r>
              <a:rPr lang="en-US" dirty="0" smtClean="0"/>
              <a:t>802.24.2 will meet at 802 plenary sessions and other times as announced.</a:t>
            </a:r>
          </a:p>
          <a:p>
            <a:r>
              <a:rPr lang="en-US" dirty="0" smtClean="0"/>
              <a:t>802.24 held a teleconference on May 8</a:t>
            </a:r>
          </a:p>
          <a:p>
            <a:pPr lvl="1"/>
            <a:r>
              <a:rPr lang="en-US" dirty="0" smtClean="0"/>
              <a:t>Minutes pending upload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837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Set up private area for Liaison documents</a:t>
            </a:r>
          </a:p>
          <a:p>
            <a:r>
              <a:rPr lang="en-US" dirty="0" smtClean="0"/>
              <a:t>Add presentation of P2413 overview to 24.2 agenda</a:t>
            </a:r>
          </a:p>
          <a:p>
            <a:r>
              <a:rPr lang="en-US" dirty="0" smtClean="0"/>
              <a:t>Walter P: GSC-19 July 14, Geneva</a:t>
            </a:r>
          </a:p>
          <a:p>
            <a:r>
              <a:rPr lang="en-US" dirty="0" smtClean="0"/>
              <a:t>Tim: Upload reduced PAP2 matrix. </a:t>
            </a:r>
            <a:br>
              <a:rPr lang="en-US" dirty="0" smtClean="0"/>
            </a:br>
            <a:r>
              <a:rPr lang="en-US" dirty="0" smtClean="0"/>
              <a:t>Farrokh: reduce number of rows. </a:t>
            </a:r>
          </a:p>
          <a:p>
            <a:r>
              <a:rPr lang="en-US" dirty="0" smtClean="0"/>
              <a:t>Ludwig: provide paragraph on Coexistence in global bands and global regulatory aspects. </a:t>
            </a:r>
          </a:p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: summary of 802.11ah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29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802.19 hosted 3GPP Liaison in May</a:t>
            </a:r>
          </a:p>
          <a:p>
            <a:pPr lvl="1"/>
            <a:r>
              <a:rPr lang="en-US" dirty="0" smtClean="0"/>
              <a:t>LAA License Assisted Access</a:t>
            </a:r>
          </a:p>
          <a:p>
            <a:pPr lvl="1"/>
            <a:r>
              <a:rPr lang="en-US" dirty="0" smtClean="0"/>
              <a:t>802.11 is concerned about proposed coexistence mechanisms and the definitions of what Listen Before Talk really means.</a:t>
            </a:r>
          </a:p>
          <a:p>
            <a:pPr lvl="1"/>
            <a:r>
              <a:rPr lang="en-US" dirty="0" smtClean="0"/>
              <a:t>Definition of “Fairness”</a:t>
            </a:r>
          </a:p>
          <a:p>
            <a:pPr lvl="1"/>
            <a:r>
              <a:rPr lang="en-US" dirty="0" smtClean="0"/>
              <a:t>802 discussing having a joint workshop for faster interaction. Dino Flore (chair RAN1) supports, but no action so far. </a:t>
            </a:r>
          </a:p>
          <a:p>
            <a:pPr lvl="1"/>
            <a:r>
              <a:rPr lang="en-US" dirty="0" smtClean="0"/>
              <a:t>Workshop could happen in July.</a:t>
            </a:r>
          </a:p>
          <a:p>
            <a:r>
              <a:rPr lang="en-US" dirty="0" smtClean="0"/>
              <a:t>Q&amp;A</a:t>
            </a:r>
          </a:p>
          <a:p>
            <a:pPr lvl="1"/>
            <a:r>
              <a:rPr lang="en-US" dirty="0" smtClean="0"/>
              <a:t>Are cellular operators bound to follow 3GPP specifications? </a:t>
            </a:r>
          </a:p>
          <a:p>
            <a:pPr lvl="2"/>
            <a:r>
              <a:rPr lang="en-US" dirty="0" smtClean="0"/>
              <a:t>802.11 is a part of specs as an alternative, access, but there is no obligation to follow 3GPP specifications, beyond regulatory aspects</a:t>
            </a:r>
          </a:p>
          <a:p>
            <a:pPr lvl="1"/>
            <a:r>
              <a:rPr lang="en-US" dirty="0" smtClean="0"/>
              <a:t>If the 5GHz band becomes less usable due to LAA, does that causes the lower bands to become more congested and affect grid and IoT uses?</a:t>
            </a:r>
          </a:p>
          <a:p>
            <a:pPr lvl="1"/>
            <a:r>
              <a:rPr lang="en-US" dirty="0" smtClean="0"/>
              <a:t>Any spectrum where 802.11 is allowed, LAA would also be allowed (subject to regulatory requirements which could be locally unique).</a:t>
            </a:r>
          </a:p>
          <a:p>
            <a:r>
              <a:rPr lang="en-US" dirty="0" smtClean="0"/>
              <a:t>What is the role of 802.24?</a:t>
            </a:r>
          </a:p>
          <a:p>
            <a:pPr lvl="1"/>
            <a:r>
              <a:rPr lang="en-US" dirty="0" smtClean="0"/>
              <a:t>Is there any use case in the 5 GHz band?  Currently only 802.11 has a PHY in 5 GHz band. There are smart grid use cases for broadband mesh network backhaul in 5 GHz band.</a:t>
            </a:r>
          </a:p>
          <a:p>
            <a:pPr lvl="1"/>
            <a:r>
              <a:rPr lang="en-US" dirty="0" smtClean="0"/>
              <a:t>Industrial Automation does not use LBT, but different mechanisms.  </a:t>
            </a:r>
          </a:p>
          <a:p>
            <a:r>
              <a:rPr lang="en-US" dirty="0" smtClean="0"/>
              <a:t>At this time, there are not multiple 802 standards affected by LAA, so there is no clear role for 802.24. We will continue to monitor the developments and liaisons of LAA.</a:t>
            </a:r>
          </a:p>
          <a:p>
            <a:endParaRPr lang="en-US" dirty="0"/>
          </a:p>
          <a:p>
            <a:r>
              <a:rPr lang="en-US" dirty="0" smtClean="0"/>
              <a:t>With respect to 5G architecture, we can engage in the discussion early on and provide influence. Engage with 3GPP at workshop in September.  Try to pre-empt the LAA situation with 5G. Coordinate with 802.1 </a:t>
            </a:r>
            <a:r>
              <a:rPr lang="en-US" dirty="0" err="1" smtClean="0"/>
              <a:t>OmniRAN</a:t>
            </a:r>
            <a:r>
              <a:rPr lang="en-US" dirty="0" smtClean="0"/>
              <a:t> and 802.21, plus 802.11.   802.24 can also add value in this.</a:t>
            </a:r>
          </a:p>
          <a:p>
            <a:pPr lvl="1"/>
            <a:r>
              <a:rPr lang="en-US" dirty="0" smtClean="0"/>
              <a:t>802.24 will have further information on Workshop at </a:t>
            </a:r>
            <a:r>
              <a:rPr lang="en-US" smtClean="0"/>
              <a:t>July plenary.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582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182</TotalTime>
  <Words>777</Words>
  <Application>Microsoft Office PowerPoint</Application>
  <PresentationFormat>On-screen Show (4:3)</PresentationFormat>
  <Paragraphs>120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Office Theme</vt:lpstr>
      <vt:lpstr>Default Design</vt:lpstr>
      <vt:lpstr>802.24 Vertical Application TAG</vt:lpstr>
      <vt:lpstr>Guidelines for IEEE-SA Meetings</vt:lpstr>
      <vt:lpstr>802.24 Overview</vt:lpstr>
      <vt:lpstr>Administration</vt:lpstr>
      <vt:lpstr>802.24 May Tasks</vt:lpstr>
      <vt:lpstr>Action Items</vt:lpstr>
      <vt:lpstr>802.24 May Tasks</vt:lpstr>
      <vt:lpstr>May Action Items</vt:lpstr>
      <vt:lpstr>LAA</vt:lpstr>
    </vt:vector>
  </TitlesOfParts>
  <Company>GTE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IEEE 802.15 &lt;subject&gt;</dc:subject>
  <dc:creator>Godfrey, Tim</dc:creator>
  <cp:keywords/>
  <dc:description>&lt;doc#&gt;</dc:description>
  <cp:lastModifiedBy>Godfrey, Tim</cp:lastModifiedBy>
  <cp:revision>17</cp:revision>
  <cp:lastPrinted>1998-02-10T13:28:06Z</cp:lastPrinted>
  <dcterms:created xsi:type="dcterms:W3CDTF">2015-05-13T21:49:41Z</dcterms:created>
  <dcterms:modified xsi:type="dcterms:W3CDTF">2015-05-14T00:52:16Z</dcterms:modified>
</cp:coreProperties>
</file>