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714" r:id="rId1"/>
  </p:sldMasterIdLst>
  <p:notesMasterIdLst>
    <p:notesMasterId r:id="rId8"/>
  </p:notesMasterIdLst>
  <p:sldIdLst>
    <p:sldId id="348" r:id="rId2"/>
    <p:sldId id="349" r:id="rId3"/>
    <p:sldId id="337" r:id="rId4"/>
    <p:sldId id="359" r:id="rId5"/>
    <p:sldId id="360" r:id="rId6"/>
    <p:sldId id="336" r:id="rId7"/>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347"/>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76" autoAdjust="0"/>
    <p:restoredTop sz="92121" autoAdjust="0"/>
  </p:normalViewPr>
  <p:slideViewPr>
    <p:cSldViewPr snapToGrid="0">
      <p:cViewPr varScale="1">
        <p:scale>
          <a:sx n="102" d="100"/>
          <a:sy n="102" d="100"/>
        </p:scale>
        <p:origin x="1554" y="96"/>
      </p:cViewPr>
      <p:guideLst/>
    </p:cSldViewPr>
  </p:slideViewPr>
  <p:notesTextViewPr>
    <p:cViewPr>
      <p:scale>
        <a:sx n="1" d="1"/>
        <a:sy n="1" d="1"/>
      </p:scale>
      <p:origin x="0" y="0"/>
    </p:cViewPr>
  </p:notesTextViewPr>
  <p:notesViewPr>
    <p:cSldViewPr snapToGrid="0">
      <p:cViewPr varScale="1">
        <p:scale>
          <a:sx n="114" d="100"/>
          <a:sy n="114" d="100"/>
        </p:scale>
        <p:origin x="4884"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9F58BD-B266-4FEA-8572-614D27B01AAF}" type="datetimeFigureOut">
              <a:rPr lang="ko-KR" altLang="en-US" smtClean="0"/>
              <a:t>2019-05-17</a:t>
            </a:fld>
            <a:endParaRPr lang="ko-KR" altLang="en-US"/>
          </a:p>
        </p:txBody>
      </p:sp>
      <p:sp>
        <p:nvSpPr>
          <p:cNvPr id="4" name="슬라이드 이미지 개체 틀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6" name="바닥글 개체 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1BE845-B615-457C-AC59-B6A31CA72E8C}" type="slidenum">
              <a:rPr lang="ko-KR" altLang="en-US" smtClean="0"/>
              <a:t>‹#›</a:t>
            </a:fld>
            <a:endParaRPr lang="ko-KR" altLang="en-US"/>
          </a:p>
        </p:txBody>
      </p:sp>
    </p:spTree>
    <p:extLst>
      <p:ext uri="{BB962C8B-B14F-4D97-AF65-F5344CB8AC3E}">
        <p14:creationId xmlns:p14="http://schemas.microsoft.com/office/powerpoint/2010/main" val="1091296854"/>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927C19D3-7FD4-4091-A359-C1846C46E349}"/>
              </a:ext>
            </a:extLst>
          </p:cNvPr>
          <p:cNvSpPr>
            <a:spLocks noGrp="1" noRot="1" noChangeAspect="1" noChangeArrowheads="1" noTextEdit="1"/>
          </p:cNvSpPr>
          <p:nvPr>
            <p:ph type="sldImg"/>
          </p:nvPr>
        </p:nvSpPr>
        <p:spPr>
          <a:xfrm>
            <a:off x="1371600" y="1143000"/>
            <a:ext cx="4114800" cy="3086100"/>
          </a:xfrm>
          <a:ln/>
        </p:spPr>
      </p:sp>
      <p:sp>
        <p:nvSpPr>
          <p:cNvPr id="4099" name="Rectangle 3">
            <a:extLst>
              <a:ext uri="{FF2B5EF4-FFF2-40B4-BE49-F238E27FC236}">
                <a16:creationId xmlns:a16="http://schemas.microsoft.com/office/drawing/2014/main" id="{A11172D7-F943-4D47-8A4C-949985A3ADFE}"/>
              </a:ext>
            </a:extLst>
          </p:cNvPr>
          <p:cNvSpPr>
            <a:spLocks noGrp="1" noChangeArrowheads="1"/>
          </p:cNvSpPr>
          <p:nvPr>
            <p:ph type="body" idx="1"/>
          </p:nvPr>
        </p:nvSpPr>
        <p:spPr>
          <a:noFill/>
        </p:spPr>
        <p:txBody>
          <a:bodyPr/>
          <a:lstStyle/>
          <a:p>
            <a:endParaRPr lang="pl-PL" altLang="pl-P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791259A1-548A-4851-A433-5568DFAD1697}"/>
              </a:ext>
            </a:extLst>
          </p:cNvPr>
          <p:cNvSpPr>
            <a:spLocks noGrp="1" noRot="1" noChangeAspect="1" noChangeArrowheads="1" noTextEdit="1"/>
          </p:cNvSpPr>
          <p:nvPr>
            <p:ph type="sldImg"/>
          </p:nvPr>
        </p:nvSpPr>
        <p:spPr>
          <a:xfrm>
            <a:off x="1371600" y="1143000"/>
            <a:ext cx="4114800" cy="3086100"/>
          </a:xfrm>
          <a:ln/>
        </p:spPr>
      </p:sp>
      <p:sp>
        <p:nvSpPr>
          <p:cNvPr id="6147" name="Rectangle 3">
            <a:extLst>
              <a:ext uri="{FF2B5EF4-FFF2-40B4-BE49-F238E27FC236}">
                <a16:creationId xmlns:a16="http://schemas.microsoft.com/office/drawing/2014/main" id="{72115E05-2E88-462C-B4E8-3CFD557CE3A3}"/>
              </a:ext>
            </a:extLst>
          </p:cNvPr>
          <p:cNvSpPr>
            <a:spLocks noGrp="1" noChangeArrowheads="1"/>
          </p:cNvSpPr>
          <p:nvPr>
            <p:ph type="body" idx="1"/>
          </p:nvPr>
        </p:nvSpPr>
        <p:spPr>
          <a:noFill/>
        </p:spPr>
        <p:txBody>
          <a:bodyPr/>
          <a:lstStyle/>
          <a:p>
            <a:endParaRPr lang="pl-PL" altLang="pl-P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59C1AF6E-C4D8-4B4F-9602-EA9D2BBC6F93}"/>
              </a:ext>
            </a:extLst>
          </p:cNvPr>
          <p:cNvSpPr>
            <a:spLocks noGrp="1" noRot="1" noChangeAspect="1" noChangeArrowheads="1" noTextEdit="1"/>
          </p:cNvSpPr>
          <p:nvPr>
            <p:ph type="sldImg"/>
          </p:nvPr>
        </p:nvSpPr>
        <p:spPr>
          <a:ln/>
        </p:spPr>
      </p:sp>
      <p:sp>
        <p:nvSpPr>
          <p:cNvPr id="11267" name="Notes Placeholder 2">
            <a:extLst>
              <a:ext uri="{FF2B5EF4-FFF2-40B4-BE49-F238E27FC236}">
                <a16:creationId xmlns:a16="http://schemas.microsoft.com/office/drawing/2014/main" id="{C6F2766D-0E7B-44A0-88B3-541E907D2A1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a:p>
        </p:txBody>
      </p:sp>
      <p:sp>
        <p:nvSpPr>
          <p:cNvPr id="11268" name="Slide Number Placeholder 3">
            <a:extLst>
              <a:ext uri="{FF2B5EF4-FFF2-40B4-BE49-F238E27FC236}">
                <a16:creationId xmlns:a16="http://schemas.microsoft.com/office/drawing/2014/main" id="{8A3F1813-CDEB-402E-A460-46A202B33B7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282B03E-5D39-4FA1-A82F-F009DC1CAA7D}" type="slidenum">
              <a:rPr lang="ja-JP" altLang="en-US" smtClean="0"/>
              <a:pPr>
                <a:spcBef>
                  <a:spcPct val="0"/>
                </a:spcBef>
              </a:pPr>
              <a:t>3</a:t>
            </a:fld>
            <a:endParaRPr lang="en-US" altLang="ja-JP"/>
          </a:p>
        </p:txBody>
      </p:sp>
    </p:spTree>
    <p:extLst>
      <p:ext uri="{BB962C8B-B14F-4D97-AF65-F5344CB8AC3E}">
        <p14:creationId xmlns:p14="http://schemas.microsoft.com/office/powerpoint/2010/main" val="34759922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59C1AF6E-C4D8-4B4F-9602-EA9D2BBC6F93}"/>
              </a:ext>
            </a:extLst>
          </p:cNvPr>
          <p:cNvSpPr>
            <a:spLocks noGrp="1" noRot="1" noChangeAspect="1" noChangeArrowheads="1" noTextEdit="1"/>
          </p:cNvSpPr>
          <p:nvPr>
            <p:ph type="sldImg"/>
          </p:nvPr>
        </p:nvSpPr>
        <p:spPr>
          <a:ln/>
        </p:spPr>
      </p:sp>
      <p:sp>
        <p:nvSpPr>
          <p:cNvPr id="11267" name="Notes Placeholder 2">
            <a:extLst>
              <a:ext uri="{FF2B5EF4-FFF2-40B4-BE49-F238E27FC236}">
                <a16:creationId xmlns:a16="http://schemas.microsoft.com/office/drawing/2014/main" id="{C6F2766D-0E7B-44A0-88B3-541E907D2A1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a:p>
        </p:txBody>
      </p:sp>
      <p:sp>
        <p:nvSpPr>
          <p:cNvPr id="11268" name="Slide Number Placeholder 3">
            <a:extLst>
              <a:ext uri="{FF2B5EF4-FFF2-40B4-BE49-F238E27FC236}">
                <a16:creationId xmlns:a16="http://schemas.microsoft.com/office/drawing/2014/main" id="{8A3F1813-CDEB-402E-A460-46A202B33B7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282B03E-5D39-4FA1-A82F-F009DC1CAA7D}" type="slidenum">
              <a:rPr lang="ja-JP" altLang="en-US" smtClean="0"/>
              <a:pPr>
                <a:spcBef>
                  <a:spcPct val="0"/>
                </a:spcBef>
              </a:pPr>
              <a:t>4</a:t>
            </a:fld>
            <a:endParaRPr lang="en-US" altLang="ja-JP"/>
          </a:p>
        </p:txBody>
      </p:sp>
    </p:spTree>
    <p:extLst>
      <p:ext uri="{BB962C8B-B14F-4D97-AF65-F5344CB8AC3E}">
        <p14:creationId xmlns:p14="http://schemas.microsoft.com/office/powerpoint/2010/main" val="6207835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ECD6F7CD-4EA8-4036-A0E7-54688BEE8C86}"/>
              </a:ext>
            </a:extLst>
          </p:cNvPr>
          <p:cNvSpPr>
            <a:spLocks noGrp="1" noRot="1" noChangeAspect="1" noChangeArrowheads="1" noTextEdit="1"/>
          </p:cNvSpPr>
          <p:nvPr>
            <p:ph type="sldImg"/>
          </p:nvPr>
        </p:nvSpPr>
        <p:spPr>
          <a:ln/>
        </p:spPr>
      </p:sp>
      <p:sp>
        <p:nvSpPr>
          <p:cNvPr id="13315" name="Notes Placeholder 2">
            <a:extLst>
              <a:ext uri="{FF2B5EF4-FFF2-40B4-BE49-F238E27FC236}">
                <a16:creationId xmlns:a16="http://schemas.microsoft.com/office/drawing/2014/main" id="{7B609582-7C28-4E63-9B56-23EB909CBEA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a:p>
        </p:txBody>
      </p:sp>
      <p:sp>
        <p:nvSpPr>
          <p:cNvPr id="13316" name="Slide Number Placeholder 3">
            <a:extLst>
              <a:ext uri="{FF2B5EF4-FFF2-40B4-BE49-F238E27FC236}">
                <a16:creationId xmlns:a16="http://schemas.microsoft.com/office/drawing/2014/main" id="{C3D142CF-629C-4250-A828-52FF6685E90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B87F9B7-A3FB-4D41-9C6A-96D9CF63F224}" type="slidenum">
              <a:rPr lang="ja-JP" altLang="en-US" smtClean="0"/>
              <a:pPr>
                <a:spcBef>
                  <a:spcPct val="0"/>
                </a:spcBef>
              </a:pPr>
              <a:t>5</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endParaRPr lang="pl-PL"/>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pl-PL"/>
          </a:p>
        </p:txBody>
      </p:sp>
      <p:sp>
        <p:nvSpPr>
          <p:cNvPr id="4" name="Rectangle 91">
            <a:extLst>
              <a:ext uri="{FF2B5EF4-FFF2-40B4-BE49-F238E27FC236}">
                <a16:creationId xmlns:a16="http://schemas.microsoft.com/office/drawing/2014/main" id="{5A72A343-0DC1-4DEC-A818-D852D30A029E}"/>
              </a:ext>
            </a:extLst>
          </p:cNvPr>
          <p:cNvSpPr>
            <a:spLocks noGrp="1" noChangeArrowheads="1"/>
          </p:cNvSpPr>
          <p:nvPr>
            <p:ph type="ftr" sz="quarter" idx="10"/>
          </p:nvPr>
        </p:nvSpPr>
        <p:spPr>
          <a:ln/>
        </p:spPr>
        <p:txBody>
          <a:bodyPr/>
          <a:lstStyle>
            <a:lvl1pPr>
              <a:defRPr/>
            </a:lvl1pPr>
          </a:lstStyle>
          <a:p>
            <a:pPr>
              <a:defRPr/>
            </a:pPr>
            <a:r>
              <a:rPr lang="en-US" altLang="pl-PL"/>
              <a:t>21-19-0042-01-0000</a:t>
            </a:r>
          </a:p>
        </p:txBody>
      </p:sp>
      <p:sp>
        <p:nvSpPr>
          <p:cNvPr id="5" name="Rectangle 92">
            <a:extLst>
              <a:ext uri="{FF2B5EF4-FFF2-40B4-BE49-F238E27FC236}">
                <a16:creationId xmlns:a16="http://schemas.microsoft.com/office/drawing/2014/main" id="{BB40ED68-4E96-422B-AE64-288348D5F79B}"/>
              </a:ext>
            </a:extLst>
          </p:cNvPr>
          <p:cNvSpPr>
            <a:spLocks noGrp="1" noChangeArrowheads="1"/>
          </p:cNvSpPr>
          <p:nvPr>
            <p:ph type="sldNum" sz="quarter" idx="11"/>
          </p:nvPr>
        </p:nvSpPr>
        <p:spPr>
          <a:ln/>
        </p:spPr>
        <p:txBody>
          <a:bodyPr/>
          <a:lstStyle>
            <a:lvl1pPr>
              <a:defRPr/>
            </a:lvl1pPr>
          </a:lstStyle>
          <a:p>
            <a:pPr>
              <a:defRPr/>
            </a:pPr>
            <a:fld id="{CED76750-9DAF-43FD-BC42-4D042B34C934}" type="slidenum">
              <a:rPr lang="en-US" altLang="pl-PL"/>
              <a:pPr>
                <a:defRPr/>
              </a:pPr>
              <a:t>‹#›</a:t>
            </a:fld>
            <a:endParaRPr lang="en-US" altLang="pl-PL" dirty="0"/>
          </a:p>
        </p:txBody>
      </p:sp>
    </p:spTree>
    <p:extLst>
      <p:ext uri="{BB962C8B-B14F-4D97-AF65-F5344CB8AC3E}">
        <p14:creationId xmlns:p14="http://schemas.microsoft.com/office/powerpoint/2010/main" val="2805178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id="{3A4A1093-86EE-4B05-B309-FC7A90D1D926}"/>
              </a:ext>
            </a:extLst>
          </p:cNvPr>
          <p:cNvSpPr>
            <a:spLocks noGrp="1" noChangeArrowheads="1"/>
          </p:cNvSpPr>
          <p:nvPr>
            <p:ph type="ftr" sz="quarter" idx="10"/>
          </p:nvPr>
        </p:nvSpPr>
        <p:spPr>
          <a:ln/>
        </p:spPr>
        <p:txBody>
          <a:bodyPr/>
          <a:lstStyle>
            <a:lvl1pPr>
              <a:defRPr/>
            </a:lvl1pPr>
          </a:lstStyle>
          <a:p>
            <a:pPr>
              <a:defRPr/>
            </a:pPr>
            <a:r>
              <a:rPr lang="en-US" altLang="pl-PL"/>
              <a:t>21-19-0042-01-0000</a:t>
            </a:r>
          </a:p>
        </p:txBody>
      </p:sp>
      <p:sp>
        <p:nvSpPr>
          <p:cNvPr id="5" name="Rectangle 92">
            <a:extLst>
              <a:ext uri="{FF2B5EF4-FFF2-40B4-BE49-F238E27FC236}">
                <a16:creationId xmlns:a16="http://schemas.microsoft.com/office/drawing/2014/main" id="{E08EF60B-6F13-4F54-AE65-D0A9F760E356}"/>
              </a:ext>
            </a:extLst>
          </p:cNvPr>
          <p:cNvSpPr>
            <a:spLocks noGrp="1" noChangeArrowheads="1"/>
          </p:cNvSpPr>
          <p:nvPr>
            <p:ph type="sldNum" sz="quarter" idx="11"/>
          </p:nvPr>
        </p:nvSpPr>
        <p:spPr>
          <a:ln/>
        </p:spPr>
        <p:txBody>
          <a:bodyPr/>
          <a:lstStyle>
            <a:lvl1pPr>
              <a:defRPr/>
            </a:lvl1pPr>
          </a:lstStyle>
          <a:p>
            <a:pPr>
              <a:defRPr/>
            </a:pPr>
            <a:fld id="{76396918-C194-44CD-8ACA-D640F40BE2BB}" type="slidenum">
              <a:rPr lang="en-US" altLang="pl-PL"/>
              <a:pPr>
                <a:defRPr/>
              </a:pPr>
              <a:t>‹#›</a:t>
            </a:fld>
            <a:endParaRPr lang="en-US" altLang="pl-PL" dirty="0"/>
          </a:p>
        </p:txBody>
      </p:sp>
    </p:spTree>
    <p:extLst>
      <p:ext uri="{BB962C8B-B14F-4D97-AF65-F5344CB8AC3E}">
        <p14:creationId xmlns:p14="http://schemas.microsoft.com/office/powerpoint/2010/main" val="1472083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4" y="228600"/>
            <a:ext cx="2074862" cy="6096000"/>
          </a:xfrm>
        </p:spPr>
        <p:txBody>
          <a:bodyPr vert="eaVert"/>
          <a:lstStyle/>
          <a:p>
            <a:r>
              <a:rPr lang="en-US"/>
              <a:t>Click to edit Master title style</a:t>
            </a:r>
            <a:endParaRPr lang="pl-PL"/>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id="{FA93D6A2-03D0-4341-BF34-42C6D99B74E7}"/>
              </a:ext>
            </a:extLst>
          </p:cNvPr>
          <p:cNvSpPr>
            <a:spLocks noGrp="1" noChangeArrowheads="1"/>
          </p:cNvSpPr>
          <p:nvPr>
            <p:ph type="ftr" sz="quarter" idx="10"/>
          </p:nvPr>
        </p:nvSpPr>
        <p:spPr>
          <a:ln/>
        </p:spPr>
        <p:txBody>
          <a:bodyPr/>
          <a:lstStyle>
            <a:lvl1pPr>
              <a:defRPr/>
            </a:lvl1pPr>
          </a:lstStyle>
          <a:p>
            <a:pPr>
              <a:defRPr/>
            </a:pPr>
            <a:r>
              <a:rPr lang="en-US" altLang="pl-PL"/>
              <a:t>21-19-0042-01-0000</a:t>
            </a:r>
          </a:p>
        </p:txBody>
      </p:sp>
      <p:sp>
        <p:nvSpPr>
          <p:cNvPr id="5" name="Rectangle 92">
            <a:extLst>
              <a:ext uri="{FF2B5EF4-FFF2-40B4-BE49-F238E27FC236}">
                <a16:creationId xmlns:a16="http://schemas.microsoft.com/office/drawing/2014/main" id="{685E4F14-53DB-45FE-B7D3-87EDEBBB9FCF}"/>
              </a:ext>
            </a:extLst>
          </p:cNvPr>
          <p:cNvSpPr>
            <a:spLocks noGrp="1" noChangeArrowheads="1"/>
          </p:cNvSpPr>
          <p:nvPr>
            <p:ph type="sldNum" sz="quarter" idx="11"/>
          </p:nvPr>
        </p:nvSpPr>
        <p:spPr>
          <a:ln/>
        </p:spPr>
        <p:txBody>
          <a:bodyPr/>
          <a:lstStyle>
            <a:lvl1pPr>
              <a:defRPr/>
            </a:lvl1pPr>
          </a:lstStyle>
          <a:p>
            <a:pPr>
              <a:defRPr/>
            </a:pPr>
            <a:fld id="{E34A4E1D-1B19-4348-BA05-9114055FA2F1}" type="slidenum">
              <a:rPr lang="en-US" altLang="pl-PL"/>
              <a:pPr>
                <a:defRPr/>
              </a:pPr>
              <a:t>‹#›</a:t>
            </a:fld>
            <a:endParaRPr lang="en-US" altLang="pl-PL" dirty="0"/>
          </a:p>
        </p:txBody>
      </p:sp>
    </p:spTree>
    <p:extLst>
      <p:ext uri="{BB962C8B-B14F-4D97-AF65-F5344CB8AC3E}">
        <p14:creationId xmlns:p14="http://schemas.microsoft.com/office/powerpoint/2010/main" val="1761058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id="{F7BE29F3-F002-4258-9A7C-62AC3EC37C3B}"/>
              </a:ext>
            </a:extLst>
          </p:cNvPr>
          <p:cNvSpPr>
            <a:spLocks noGrp="1" noChangeArrowheads="1"/>
          </p:cNvSpPr>
          <p:nvPr>
            <p:ph type="ftr" sz="quarter" idx="10"/>
          </p:nvPr>
        </p:nvSpPr>
        <p:spPr>
          <a:ln/>
        </p:spPr>
        <p:txBody>
          <a:bodyPr/>
          <a:lstStyle>
            <a:lvl1pPr>
              <a:defRPr/>
            </a:lvl1pPr>
          </a:lstStyle>
          <a:p>
            <a:pPr>
              <a:defRPr/>
            </a:pPr>
            <a:r>
              <a:rPr lang="en-US" altLang="pl-PL"/>
              <a:t>21-19-0042-01-0000</a:t>
            </a:r>
          </a:p>
        </p:txBody>
      </p:sp>
      <p:sp>
        <p:nvSpPr>
          <p:cNvPr id="5" name="Rectangle 92">
            <a:extLst>
              <a:ext uri="{FF2B5EF4-FFF2-40B4-BE49-F238E27FC236}">
                <a16:creationId xmlns:a16="http://schemas.microsoft.com/office/drawing/2014/main" id="{EFB8BDB7-8037-440E-B1CE-29C33C22F637}"/>
              </a:ext>
            </a:extLst>
          </p:cNvPr>
          <p:cNvSpPr>
            <a:spLocks noGrp="1" noChangeArrowheads="1"/>
          </p:cNvSpPr>
          <p:nvPr>
            <p:ph type="sldNum" sz="quarter" idx="11"/>
          </p:nvPr>
        </p:nvSpPr>
        <p:spPr>
          <a:ln/>
        </p:spPr>
        <p:txBody>
          <a:bodyPr/>
          <a:lstStyle>
            <a:lvl1pPr>
              <a:defRPr/>
            </a:lvl1pPr>
          </a:lstStyle>
          <a:p>
            <a:pPr>
              <a:defRPr/>
            </a:pPr>
            <a:fld id="{13D3D877-D406-4E0C-A0B8-A5405FE26974}" type="slidenum">
              <a:rPr lang="en-US" altLang="pl-PL"/>
              <a:pPr>
                <a:defRPr/>
              </a:pPr>
              <a:t>‹#›</a:t>
            </a:fld>
            <a:endParaRPr lang="en-US" altLang="pl-PL" dirty="0"/>
          </a:p>
        </p:txBody>
      </p:sp>
    </p:spTree>
    <p:extLst>
      <p:ext uri="{BB962C8B-B14F-4D97-AF65-F5344CB8AC3E}">
        <p14:creationId xmlns:p14="http://schemas.microsoft.com/office/powerpoint/2010/main" val="2495449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endParaRPr lang="pl-P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Rectangle 91">
            <a:extLst>
              <a:ext uri="{FF2B5EF4-FFF2-40B4-BE49-F238E27FC236}">
                <a16:creationId xmlns:a16="http://schemas.microsoft.com/office/drawing/2014/main" id="{478B732F-382C-4A02-8654-B76707B96C84}"/>
              </a:ext>
            </a:extLst>
          </p:cNvPr>
          <p:cNvSpPr>
            <a:spLocks noGrp="1" noChangeArrowheads="1"/>
          </p:cNvSpPr>
          <p:nvPr>
            <p:ph type="ftr" sz="quarter" idx="10"/>
          </p:nvPr>
        </p:nvSpPr>
        <p:spPr>
          <a:ln/>
        </p:spPr>
        <p:txBody>
          <a:bodyPr/>
          <a:lstStyle>
            <a:lvl1pPr>
              <a:defRPr/>
            </a:lvl1pPr>
          </a:lstStyle>
          <a:p>
            <a:pPr>
              <a:defRPr/>
            </a:pPr>
            <a:r>
              <a:rPr lang="en-US" altLang="pl-PL"/>
              <a:t>21-19-0042-01-0000</a:t>
            </a:r>
          </a:p>
        </p:txBody>
      </p:sp>
      <p:sp>
        <p:nvSpPr>
          <p:cNvPr id="5" name="Rectangle 92">
            <a:extLst>
              <a:ext uri="{FF2B5EF4-FFF2-40B4-BE49-F238E27FC236}">
                <a16:creationId xmlns:a16="http://schemas.microsoft.com/office/drawing/2014/main" id="{E50DC848-B9B2-464B-955F-C69D1CD08E9E}"/>
              </a:ext>
            </a:extLst>
          </p:cNvPr>
          <p:cNvSpPr>
            <a:spLocks noGrp="1" noChangeArrowheads="1"/>
          </p:cNvSpPr>
          <p:nvPr>
            <p:ph type="sldNum" sz="quarter" idx="11"/>
          </p:nvPr>
        </p:nvSpPr>
        <p:spPr>
          <a:ln/>
        </p:spPr>
        <p:txBody>
          <a:bodyPr/>
          <a:lstStyle>
            <a:lvl1pPr>
              <a:defRPr/>
            </a:lvl1pPr>
          </a:lstStyle>
          <a:p>
            <a:pPr>
              <a:defRPr/>
            </a:pPr>
            <a:fld id="{509ADD19-019F-4CC7-AC53-7A4ECC503183}" type="slidenum">
              <a:rPr lang="en-US" altLang="pl-PL"/>
              <a:pPr>
                <a:defRPr/>
              </a:pPr>
              <a:t>‹#›</a:t>
            </a:fld>
            <a:endParaRPr lang="en-US" altLang="pl-PL" dirty="0"/>
          </a:p>
        </p:txBody>
      </p:sp>
    </p:spTree>
    <p:extLst>
      <p:ext uri="{BB962C8B-B14F-4D97-AF65-F5344CB8AC3E}">
        <p14:creationId xmlns:p14="http://schemas.microsoft.com/office/powerpoint/2010/main" val="4008620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Content Placeholder 2"/>
          <p:cNvSpPr>
            <a:spLocks noGrp="1"/>
          </p:cNvSpPr>
          <p:nvPr>
            <p:ph sz="half" idx="1"/>
          </p:nvPr>
        </p:nvSpPr>
        <p:spPr>
          <a:xfrm>
            <a:off x="422276" y="1143000"/>
            <a:ext cx="4073525" cy="51816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Content Placeholder 3"/>
          <p:cNvSpPr>
            <a:spLocks noGrp="1"/>
          </p:cNvSpPr>
          <p:nvPr>
            <p:ph sz="half" idx="2"/>
          </p:nvPr>
        </p:nvSpPr>
        <p:spPr>
          <a:xfrm>
            <a:off x="4648201" y="1143000"/>
            <a:ext cx="4073525" cy="51816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5" name="Rectangle 91">
            <a:extLst>
              <a:ext uri="{FF2B5EF4-FFF2-40B4-BE49-F238E27FC236}">
                <a16:creationId xmlns:a16="http://schemas.microsoft.com/office/drawing/2014/main" id="{234087EC-2DA5-4F7F-ACA1-AD88F5B026B5}"/>
              </a:ext>
            </a:extLst>
          </p:cNvPr>
          <p:cNvSpPr>
            <a:spLocks noGrp="1" noChangeArrowheads="1"/>
          </p:cNvSpPr>
          <p:nvPr>
            <p:ph type="ftr" sz="quarter" idx="10"/>
          </p:nvPr>
        </p:nvSpPr>
        <p:spPr>
          <a:ln/>
        </p:spPr>
        <p:txBody>
          <a:bodyPr/>
          <a:lstStyle>
            <a:lvl1pPr>
              <a:defRPr/>
            </a:lvl1pPr>
          </a:lstStyle>
          <a:p>
            <a:pPr>
              <a:defRPr/>
            </a:pPr>
            <a:r>
              <a:rPr lang="en-US" altLang="pl-PL"/>
              <a:t>21-19-0042-01-0000</a:t>
            </a:r>
          </a:p>
        </p:txBody>
      </p:sp>
      <p:sp>
        <p:nvSpPr>
          <p:cNvPr id="6" name="Rectangle 92">
            <a:extLst>
              <a:ext uri="{FF2B5EF4-FFF2-40B4-BE49-F238E27FC236}">
                <a16:creationId xmlns:a16="http://schemas.microsoft.com/office/drawing/2014/main" id="{41A803C5-9B47-46B0-A939-27D2BF561A29}"/>
              </a:ext>
            </a:extLst>
          </p:cNvPr>
          <p:cNvSpPr>
            <a:spLocks noGrp="1" noChangeArrowheads="1"/>
          </p:cNvSpPr>
          <p:nvPr>
            <p:ph type="sldNum" sz="quarter" idx="11"/>
          </p:nvPr>
        </p:nvSpPr>
        <p:spPr>
          <a:ln/>
        </p:spPr>
        <p:txBody>
          <a:bodyPr/>
          <a:lstStyle>
            <a:lvl1pPr>
              <a:defRPr/>
            </a:lvl1pPr>
          </a:lstStyle>
          <a:p>
            <a:pPr>
              <a:defRPr/>
            </a:pPr>
            <a:fld id="{E70CDDAA-0390-433D-9AB4-34D0BDB535AD}" type="slidenum">
              <a:rPr lang="en-US" altLang="pl-PL"/>
              <a:pPr>
                <a:defRPr/>
              </a:pPr>
              <a:t>‹#›</a:t>
            </a:fld>
            <a:endParaRPr lang="en-US" altLang="pl-PL" dirty="0"/>
          </a:p>
        </p:txBody>
      </p:sp>
    </p:spTree>
    <p:extLst>
      <p:ext uri="{BB962C8B-B14F-4D97-AF65-F5344CB8AC3E}">
        <p14:creationId xmlns:p14="http://schemas.microsoft.com/office/powerpoint/2010/main" val="4199487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pl-P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7" name="Rectangle 91">
            <a:extLst>
              <a:ext uri="{FF2B5EF4-FFF2-40B4-BE49-F238E27FC236}">
                <a16:creationId xmlns:a16="http://schemas.microsoft.com/office/drawing/2014/main" id="{8FCF42FE-BD5C-46F9-96B5-498CDE7857DF}"/>
              </a:ext>
            </a:extLst>
          </p:cNvPr>
          <p:cNvSpPr>
            <a:spLocks noGrp="1" noChangeArrowheads="1"/>
          </p:cNvSpPr>
          <p:nvPr>
            <p:ph type="ftr" sz="quarter" idx="10"/>
          </p:nvPr>
        </p:nvSpPr>
        <p:spPr>
          <a:ln/>
        </p:spPr>
        <p:txBody>
          <a:bodyPr/>
          <a:lstStyle>
            <a:lvl1pPr>
              <a:defRPr/>
            </a:lvl1pPr>
          </a:lstStyle>
          <a:p>
            <a:pPr>
              <a:defRPr/>
            </a:pPr>
            <a:r>
              <a:rPr lang="en-US" altLang="pl-PL"/>
              <a:t>21-19-0042-01-0000</a:t>
            </a:r>
          </a:p>
        </p:txBody>
      </p:sp>
      <p:sp>
        <p:nvSpPr>
          <p:cNvPr id="8" name="Rectangle 92">
            <a:extLst>
              <a:ext uri="{FF2B5EF4-FFF2-40B4-BE49-F238E27FC236}">
                <a16:creationId xmlns:a16="http://schemas.microsoft.com/office/drawing/2014/main" id="{C3CE478D-96B5-452F-A8FE-84824C0378A6}"/>
              </a:ext>
            </a:extLst>
          </p:cNvPr>
          <p:cNvSpPr>
            <a:spLocks noGrp="1" noChangeArrowheads="1"/>
          </p:cNvSpPr>
          <p:nvPr>
            <p:ph type="sldNum" sz="quarter" idx="11"/>
          </p:nvPr>
        </p:nvSpPr>
        <p:spPr>
          <a:ln/>
        </p:spPr>
        <p:txBody>
          <a:bodyPr/>
          <a:lstStyle>
            <a:lvl1pPr>
              <a:defRPr/>
            </a:lvl1pPr>
          </a:lstStyle>
          <a:p>
            <a:pPr>
              <a:defRPr/>
            </a:pPr>
            <a:fld id="{D0001ADC-1002-4609-B69F-FCEC9F410B2C}" type="slidenum">
              <a:rPr lang="en-US" altLang="pl-PL"/>
              <a:pPr>
                <a:defRPr/>
              </a:pPr>
              <a:t>‹#›</a:t>
            </a:fld>
            <a:endParaRPr lang="en-US" altLang="pl-PL" dirty="0"/>
          </a:p>
        </p:txBody>
      </p:sp>
    </p:spTree>
    <p:extLst>
      <p:ext uri="{BB962C8B-B14F-4D97-AF65-F5344CB8AC3E}">
        <p14:creationId xmlns:p14="http://schemas.microsoft.com/office/powerpoint/2010/main" val="2213552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pl-PL"/>
          </a:p>
        </p:txBody>
      </p:sp>
      <p:sp>
        <p:nvSpPr>
          <p:cNvPr id="3" name="Rectangle 91">
            <a:extLst>
              <a:ext uri="{FF2B5EF4-FFF2-40B4-BE49-F238E27FC236}">
                <a16:creationId xmlns:a16="http://schemas.microsoft.com/office/drawing/2014/main" id="{73C9785C-900F-4279-BA36-658B817806E2}"/>
              </a:ext>
            </a:extLst>
          </p:cNvPr>
          <p:cNvSpPr>
            <a:spLocks noGrp="1" noChangeArrowheads="1"/>
          </p:cNvSpPr>
          <p:nvPr>
            <p:ph type="ftr" sz="quarter" idx="10"/>
          </p:nvPr>
        </p:nvSpPr>
        <p:spPr>
          <a:ln/>
        </p:spPr>
        <p:txBody>
          <a:bodyPr/>
          <a:lstStyle>
            <a:lvl1pPr>
              <a:defRPr/>
            </a:lvl1pPr>
          </a:lstStyle>
          <a:p>
            <a:pPr>
              <a:defRPr/>
            </a:pPr>
            <a:r>
              <a:rPr lang="en-US" altLang="pl-PL"/>
              <a:t>21-19-0042-01-0000</a:t>
            </a:r>
          </a:p>
        </p:txBody>
      </p:sp>
      <p:sp>
        <p:nvSpPr>
          <p:cNvPr id="4" name="Rectangle 92">
            <a:extLst>
              <a:ext uri="{FF2B5EF4-FFF2-40B4-BE49-F238E27FC236}">
                <a16:creationId xmlns:a16="http://schemas.microsoft.com/office/drawing/2014/main" id="{0D97CCFF-2611-4272-84F5-14F1F202A8FC}"/>
              </a:ext>
            </a:extLst>
          </p:cNvPr>
          <p:cNvSpPr>
            <a:spLocks noGrp="1" noChangeArrowheads="1"/>
          </p:cNvSpPr>
          <p:nvPr>
            <p:ph type="sldNum" sz="quarter" idx="11"/>
          </p:nvPr>
        </p:nvSpPr>
        <p:spPr>
          <a:ln/>
        </p:spPr>
        <p:txBody>
          <a:bodyPr/>
          <a:lstStyle>
            <a:lvl1pPr>
              <a:defRPr/>
            </a:lvl1pPr>
          </a:lstStyle>
          <a:p>
            <a:pPr>
              <a:defRPr/>
            </a:pPr>
            <a:fld id="{4CF27402-2C48-4A31-90B3-0422C1082987}" type="slidenum">
              <a:rPr lang="en-US" altLang="pl-PL"/>
              <a:pPr>
                <a:defRPr/>
              </a:pPr>
              <a:t>‹#›</a:t>
            </a:fld>
            <a:endParaRPr lang="en-US" altLang="pl-PL" dirty="0"/>
          </a:p>
        </p:txBody>
      </p:sp>
    </p:spTree>
    <p:extLst>
      <p:ext uri="{BB962C8B-B14F-4D97-AF65-F5344CB8AC3E}">
        <p14:creationId xmlns:p14="http://schemas.microsoft.com/office/powerpoint/2010/main" val="2589014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1">
            <a:extLst>
              <a:ext uri="{FF2B5EF4-FFF2-40B4-BE49-F238E27FC236}">
                <a16:creationId xmlns:a16="http://schemas.microsoft.com/office/drawing/2014/main" id="{0A997149-32D7-4573-892A-E7CC55F9A2EA}"/>
              </a:ext>
            </a:extLst>
          </p:cNvPr>
          <p:cNvSpPr>
            <a:spLocks noGrp="1" noChangeArrowheads="1"/>
          </p:cNvSpPr>
          <p:nvPr>
            <p:ph type="ftr" sz="quarter" idx="10"/>
          </p:nvPr>
        </p:nvSpPr>
        <p:spPr>
          <a:ln/>
        </p:spPr>
        <p:txBody>
          <a:bodyPr/>
          <a:lstStyle>
            <a:lvl1pPr>
              <a:defRPr/>
            </a:lvl1pPr>
          </a:lstStyle>
          <a:p>
            <a:pPr>
              <a:defRPr/>
            </a:pPr>
            <a:r>
              <a:rPr lang="en-US" altLang="pl-PL"/>
              <a:t>21-19-0042-01-0000</a:t>
            </a:r>
          </a:p>
        </p:txBody>
      </p:sp>
      <p:sp>
        <p:nvSpPr>
          <p:cNvPr id="3" name="Rectangle 92">
            <a:extLst>
              <a:ext uri="{FF2B5EF4-FFF2-40B4-BE49-F238E27FC236}">
                <a16:creationId xmlns:a16="http://schemas.microsoft.com/office/drawing/2014/main" id="{499D2174-267E-4D04-A516-D1D7F395D382}"/>
              </a:ext>
            </a:extLst>
          </p:cNvPr>
          <p:cNvSpPr>
            <a:spLocks noGrp="1" noChangeArrowheads="1"/>
          </p:cNvSpPr>
          <p:nvPr>
            <p:ph type="sldNum" sz="quarter" idx="11"/>
          </p:nvPr>
        </p:nvSpPr>
        <p:spPr>
          <a:ln/>
        </p:spPr>
        <p:txBody>
          <a:bodyPr/>
          <a:lstStyle>
            <a:lvl1pPr>
              <a:defRPr/>
            </a:lvl1pPr>
          </a:lstStyle>
          <a:p>
            <a:pPr>
              <a:defRPr/>
            </a:pPr>
            <a:fld id="{C9D829A6-D376-486B-8E29-1F54040F52F9}" type="slidenum">
              <a:rPr lang="en-US" altLang="pl-PL"/>
              <a:pPr>
                <a:defRPr/>
              </a:pPr>
              <a:t>‹#›</a:t>
            </a:fld>
            <a:endParaRPr lang="en-US" altLang="pl-PL" dirty="0"/>
          </a:p>
        </p:txBody>
      </p:sp>
    </p:spTree>
    <p:extLst>
      <p:ext uri="{BB962C8B-B14F-4D97-AF65-F5344CB8AC3E}">
        <p14:creationId xmlns:p14="http://schemas.microsoft.com/office/powerpoint/2010/main" val="3125019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a:t>Click to edit Master title style</a:t>
            </a:r>
            <a:endParaRPr lang="pl-PL"/>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91">
            <a:extLst>
              <a:ext uri="{FF2B5EF4-FFF2-40B4-BE49-F238E27FC236}">
                <a16:creationId xmlns:a16="http://schemas.microsoft.com/office/drawing/2014/main" id="{4C37AE07-A0F8-4021-9BDF-FA841CF0B2A8}"/>
              </a:ext>
            </a:extLst>
          </p:cNvPr>
          <p:cNvSpPr>
            <a:spLocks noGrp="1" noChangeArrowheads="1"/>
          </p:cNvSpPr>
          <p:nvPr>
            <p:ph type="ftr" sz="quarter" idx="10"/>
          </p:nvPr>
        </p:nvSpPr>
        <p:spPr>
          <a:ln/>
        </p:spPr>
        <p:txBody>
          <a:bodyPr/>
          <a:lstStyle>
            <a:lvl1pPr>
              <a:defRPr/>
            </a:lvl1pPr>
          </a:lstStyle>
          <a:p>
            <a:pPr>
              <a:defRPr/>
            </a:pPr>
            <a:r>
              <a:rPr lang="en-US" altLang="pl-PL"/>
              <a:t>21-19-0042-01-0000</a:t>
            </a:r>
          </a:p>
        </p:txBody>
      </p:sp>
      <p:sp>
        <p:nvSpPr>
          <p:cNvPr id="6" name="Rectangle 92">
            <a:extLst>
              <a:ext uri="{FF2B5EF4-FFF2-40B4-BE49-F238E27FC236}">
                <a16:creationId xmlns:a16="http://schemas.microsoft.com/office/drawing/2014/main" id="{67849F2A-EDE6-4B99-923D-A087423076A8}"/>
              </a:ext>
            </a:extLst>
          </p:cNvPr>
          <p:cNvSpPr>
            <a:spLocks noGrp="1" noChangeArrowheads="1"/>
          </p:cNvSpPr>
          <p:nvPr>
            <p:ph type="sldNum" sz="quarter" idx="11"/>
          </p:nvPr>
        </p:nvSpPr>
        <p:spPr>
          <a:ln/>
        </p:spPr>
        <p:txBody>
          <a:bodyPr/>
          <a:lstStyle>
            <a:lvl1pPr>
              <a:defRPr/>
            </a:lvl1pPr>
          </a:lstStyle>
          <a:p>
            <a:pPr>
              <a:defRPr/>
            </a:pPr>
            <a:fld id="{A2F0D5C7-4BA5-485A-808F-61F9A64C7A68}" type="slidenum">
              <a:rPr lang="en-US" altLang="pl-PL"/>
              <a:pPr>
                <a:defRPr/>
              </a:pPr>
              <a:t>‹#›</a:t>
            </a:fld>
            <a:endParaRPr lang="en-US" altLang="pl-PL" dirty="0"/>
          </a:p>
        </p:txBody>
      </p:sp>
    </p:spTree>
    <p:extLst>
      <p:ext uri="{BB962C8B-B14F-4D97-AF65-F5344CB8AC3E}">
        <p14:creationId xmlns:p14="http://schemas.microsoft.com/office/powerpoint/2010/main" val="1731544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endParaRPr lang="pl-PL"/>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pl-PL"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91">
            <a:extLst>
              <a:ext uri="{FF2B5EF4-FFF2-40B4-BE49-F238E27FC236}">
                <a16:creationId xmlns:a16="http://schemas.microsoft.com/office/drawing/2014/main" id="{149BFDEC-8EFF-4A23-8C35-40D03C16FAF5}"/>
              </a:ext>
            </a:extLst>
          </p:cNvPr>
          <p:cNvSpPr>
            <a:spLocks noGrp="1" noChangeArrowheads="1"/>
          </p:cNvSpPr>
          <p:nvPr>
            <p:ph type="ftr" sz="quarter" idx="10"/>
          </p:nvPr>
        </p:nvSpPr>
        <p:spPr>
          <a:ln/>
        </p:spPr>
        <p:txBody>
          <a:bodyPr/>
          <a:lstStyle>
            <a:lvl1pPr>
              <a:defRPr/>
            </a:lvl1pPr>
          </a:lstStyle>
          <a:p>
            <a:pPr>
              <a:defRPr/>
            </a:pPr>
            <a:r>
              <a:rPr lang="en-US" altLang="pl-PL"/>
              <a:t>21-19-0042-01-0000</a:t>
            </a:r>
          </a:p>
        </p:txBody>
      </p:sp>
      <p:sp>
        <p:nvSpPr>
          <p:cNvPr id="6" name="Rectangle 92">
            <a:extLst>
              <a:ext uri="{FF2B5EF4-FFF2-40B4-BE49-F238E27FC236}">
                <a16:creationId xmlns:a16="http://schemas.microsoft.com/office/drawing/2014/main" id="{13CB777E-18A1-441A-9168-8776001B0B6F}"/>
              </a:ext>
            </a:extLst>
          </p:cNvPr>
          <p:cNvSpPr>
            <a:spLocks noGrp="1" noChangeArrowheads="1"/>
          </p:cNvSpPr>
          <p:nvPr>
            <p:ph type="sldNum" sz="quarter" idx="11"/>
          </p:nvPr>
        </p:nvSpPr>
        <p:spPr>
          <a:ln/>
        </p:spPr>
        <p:txBody>
          <a:bodyPr/>
          <a:lstStyle>
            <a:lvl1pPr>
              <a:defRPr/>
            </a:lvl1pPr>
          </a:lstStyle>
          <a:p>
            <a:pPr>
              <a:defRPr/>
            </a:pPr>
            <a:fld id="{C0173027-EFE0-4652-A5C3-D5745DEF902C}" type="slidenum">
              <a:rPr lang="en-US" altLang="pl-PL"/>
              <a:pPr>
                <a:defRPr/>
              </a:pPr>
              <a:t>‹#›</a:t>
            </a:fld>
            <a:endParaRPr lang="en-US" altLang="pl-PL" dirty="0"/>
          </a:p>
        </p:txBody>
      </p:sp>
    </p:spTree>
    <p:extLst>
      <p:ext uri="{BB962C8B-B14F-4D97-AF65-F5344CB8AC3E}">
        <p14:creationId xmlns:p14="http://schemas.microsoft.com/office/powerpoint/2010/main" val="623756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D3F8F8C-C0FD-4F93-9B6C-846285C94555}"/>
              </a:ext>
            </a:extLst>
          </p:cNvPr>
          <p:cNvSpPr>
            <a:spLocks noGrp="1" noChangeArrowheads="1"/>
          </p:cNvSpPr>
          <p:nvPr>
            <p:ph type="title"/>
          </p:nvPr>
        </p:nvSpPr>
        <p:spPr bwMode="auto">
          <a:xfrm>
            <a:off x="422276" y="228600"/>
            <a:ext cx="8270875" cy="685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ctr" anchorCtr="0" compatLnSpc="1">
            <a:prstTxWarp prst="textNoShape">
              <a:avLst/>
            </a:prstTxWarp>
          </a:bodyPr>
          <a:lstStyle/>
          <a:p>
            <a:pPr lvl="0"/>
            <a:r>
              <a:rPr lang="en-US" altLang="pl-PL"/>
              <a:t>Title: 36 pt Rotis Sans Serif</a:t>
            </a:r>
          </a:p>
        </p:txBody>
      </p:sp>
      <p:sp>
        <p:nvSpPr>
          <p:cNvPr id="1027" name="Rectangle 33">
            <a:extLst>
              <a:ext uri="{FF2B5EF4-FFF2-40B4-BE49-F238E27FC236}">
                <a16:creationId xmlns:a16="http://schemas.microsoft.com/office/drawing/2014/main" id="{7C35C133-3051-403A-9A72-4BF3A92A24EA}"/>
              </a:ext>
            </a:extLst>
          </p:cNvPr>
          <p:cNvSpPr>
            <a:spLocks noGrp="1" noChangeArrowheads="1"/>
          </p:cNvSpPr>
          <p:nvPr>
            <p:ph type="body" idx="1"/>
          </p:nvPr>
        </p:nvSpPr>
        <p:spPr bwMode="auto">
          <a:xfrm>
            <a:off x="422276" y="1143000"/>
            <a:ext cx="8299450" cy="51816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altLang="pl-PL"/>
              <a:t>IEEE 802.21 Powerpoint Template</a:t>
            </a:r>
            <a:br>
              <a:rPr lang="en-US" altLang="pl-PL"/>
            </a:br>
            <a:r>
              <a:rPr lang="en-US" altLang="pl-PL"/>
              <a:t>(Rotis Sans Serif 24 pt)</a:t>
            </a:r>
          </a:p>
          <a:p>
            <a:pPr lvl="0"/>
            <a:r>
              <a:rPr lang="en-US" altLang="pl-PL"/>
              <a:t>1st Level Bullet</a:t>
            </a:r>
          </a:p>
          <a:p>
            <a:pPr lvl="1"/>
            <a:r>
              <a:rPr lang="en-US" altLang="pl-PL"/>
              <a:t>2nd Level Bullet</a:t>
            </a:r>
          </a:p>
          <a:p>
            <a:pPr lvl="2"/>
            <a:r>
              <a:rPr lang="en-US" altLang="pl-PL"/>
              <a:t>3rd Level Bullet</a:t>
            </a:r>
          </a:p>
          <a:p>
            <a:pPr lvl="2"/>
            <a:endParaRPr lang="en-US" altLang="pl-PL"/>
          </a:p>
          <a:p>
            <a:pPr lvl="1"/>
            <a:endParaRPr lang="en-US" altLang="pl-PL"/>
          </a:p>
          <a:p>
            <a:pPr lvl="0"/>
            <a:endParaRPr lang="en-US" altLang="pl-PL"/>
          </a:p>
          <a:p>
            <a:pPr lvl="0"/>
            <a:endParaRPr lang="en-US" altLang="pl-PL"/>
          </a:p>
          <a:p>
            <a:pPr lvl="0"/>
            <a:br>
              <a:rPr lang="en-US" altLang="pl-PL"/>
            </a:br>
            <a:endParaRPr lang="en-US" altLang="pl-PL"/>
          </a:p>
        </p:txBody>
      </p:sp>
      <p:sp>
        <p:nvSpPr>
          <p:cNvPr id="1115" name="Rectangle 91">
            <a:extLst>
              <a:ext uri="{FF2B5EF4-FFF2-40B4-BE49-F238E27FC236}">
                <a16:creationId xmlns:a16="http://schemas.microsoft.com/office/drawing/2014/main" id="{BA3F0694-D324-4E07-897F-B03B0F333395}"/>
              </a:ext>
            </a:extLst>
          </p:cNvPr>
          <p:cNvSpPr>
            <a:spLocks noGrp="1" noChangeArrowheads="1"/>
          </p:cNvSpPr>
          <p:nvPr>
            <p:ph type="ftr" sz="quarter" idx="3"/>
          </p:nvPr>
        </p:nvSpPr>
        <p:spPr bwMode="auto">
          <a:xfrm>
            <a:off x="380999" y="6400802"/>
            <a:ext cx="2319867" cy="2585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algn="l">
              <a:lnSpc>
                <a:spcPct val="90000"/>
              </a:lnSpc>
              <a:defRPr sz="1200">
                <a:latin typeface="+mn-lt"/>
              </a:defRPr>
            </a:lvl1pPr>
          </a:lstStyle>
          <a:p>
            <a:pPr>
              <a:defRPr/>
            </a:pPr>
            <a:r>
              <a:rPr lang="en-US" altLang="pl-PL"/>
              <a:t>21-19-0042-01-0000</a:t>
            </a:r>
          </a:p>
        </p:txBody>
      </p:sp>
      <p:sp>
        <p:nvSpPr>
          <p:cNvPr id="1116" name="Rectangle 92">
            <a:extLst>
              <a:ext uri="{FF2B5EF4-FFF2-40B4-BE49-F238E27FC236}">
                <a16:creationId xmlns:a16="http://schemas.microsoft.com/office/drawing/2014/main" id="{C6F966E7-7AE7-44A4-AC23-89A3A2066606}"/>
              </a:ext>
            </a:extLst>
          </p:cNvPr>
          <p:cNvSpPr>
            <a:spLocks noGrp="1" noChangeArrowheads="1"/>
          </p:cNvSpPr>
          <p:nvPr>
            <p:ph type="sldNum" sz="quarter" idx="4"/>
          </p:nvPr>
        </p:nvSpPr>
        <p:spPr bwMode="auto">
          <a:xfrm>
            <a:off x="7772399" y="6400800"/>
            <a:ext cx="920751"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90000"/>
              </a:lnSpc>
              <a:defRPr sz="1200">
                <a:latin typeface="Times" panose="02020603050405020304" pitchFamily="18" charset="0"/>
              </a:defRPr>
            </a:lvl1pPr>
          </a:lstStyle>
          <a:p>
            <a:pPr>
              <a:defRPr/>
            </a:pPr>
            <a:fld id="{9471D420-187E-4573-B751-C2C806A44A53}" type="slidenum">
              <a:rPr lang="en-US" altLang="pl-PL" smtClean="0"/>
              <a:pPr>
                <a:defRPr/>
              </a:pPr>
              <a:t>‹#›</a:t>
            </a:fld>
            <a:endParaRPr lang="en-US" altLang="pl-PL" dirty="0"/>
          </a:p>
        </p:txBody>
      </p:sp>
      <p:pic>
        <p:nvPicPr>
          <p:cNvPr id="1030" name="Picture 93" descr="smllieee">
            <a:extLst>
              <a:ext uri="{FF2B5EF4-FFF2-40B4-BE49-F238E27FC236}">
                <a16:creationId xmlns:a16="http://schemas.microsoft.com/office/drawing/2014/main" id="{AC4B861E-7162-4810-B49A-6E57424D3CA8}"/>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94192" y="125410"/>
            <a:ext cx="831894"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94" descr="802logo">
            <a:extLst>
              <a:ext uri="{FF2B5EF4-FFF2-40B4-BE49-F238E27FC236}">
                <a16:creationId xmlns:a16="http://schemas.microsoft.com/office/drawing/2014/main" id="{A8C86890-08EE-4C5C-9EA2-7B826C54A805}"/>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304430" y="182562"/>
            <a:ext cx="831895"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80917987"/>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hf hdr="0" dt="0"/>
  <p:txStyles>
    <p:titleStyle>
      <a:lvl1pPr algn="ctr" defTabSz="571500" rtl="0" eaLnBrk="0" fontAlgn="base" hangingPunct="0">
        <a:lnSpc>
          <a:spcPct val="90000"/>
        </a:lnSpc>
        <a:spcBef>
          <a:spcPct val="0"/>
        </a:spcBef>
        <a:spcAft>
          <a:spcPct val="0"/>
        </a:spcAft>
        <a:defRPr sz="2700" b="1">
          <a:solidFill>
            <a:schemeClr val="tx1"/>
          </a:solidFill>
          <a:latin typeface="+mj-lt"/>
          <a:ea typeface="+mj-ea"/>
          <a:cs typeface="+mj-cs"/>
        </a:defRPr>
      </a:lvl1pPr>
      <a:lvl2pPr algn="ctr" defTabSz="571500" rtl="0" eaLnBrk="0" fontAlgn="base" hangingPunct="0">
        <a:lnSpc>
          <a:spcPct val="90000"/>
        </a:lnSpc>
        <a:spcBef>
          <a:spcPct val="0"/>
        </a:spcBef>
        <a:spcAft>
          <a:spcPct val="0"/>
        </a:spcAft>
        <a:defRPr sz="2700" b="1">
          <a:solidFill>
            <a:schemeClr val="tx1"/>
          </a:solidFill>
          <a:latin typeface="Times New Roman" pitchFamily="18" charset="0"/>
        </a:defRPr>
      </a:lvl2pPr>
      <a:lvl3pPr algn="ctr" defTabSz="571500" rtl="0" eaLnBrk="0" fontAlgn="base" hangingPunct="0">
        <a:lnSpc>
          <a:spcPct val="90000"/>
        </a:lnSpc>
        <a:spcBef>
          <a:spcPct val="0"/>
        </a:spcBef>
        <a:spcAft>
          <a:spcPct val="0"/>
        </a:spcAft>
        <a:defRPr sz="2700" b="1">
          <a:solidFill>
            <a:schemeClr val="tx1"/>
          </a:solidFill>
          <a:latin typeface="Times New Roman" pitchFamily="18" charset="0"/>
        </a:defRPr>
      </a:lvl3pPr>
      <a:lvl4pPr algn="ctr" defTabSz="571500" rtl="0" eaLnBrk="0" fontAlgn="base" hangingPunct="0">
        <a:lnSpc>
          <a:spcPct val="90000"/>
        </a:lnSpc>
        <a:spcBef>
          <a:spcPct val="0"/>
        </a:spcBef>
        <a:spcAft>
          <a:spcPct val="0"/>
        </a:spcAft>
        <a:defRPr sz="2700" b="1">
          <a:solidFill>
            <a:schemeClr val="tx1"/>
          </a:solidFill>
          <a:latin typeface="Times New Roman" pitchFamily="18" charset="0"/>
        </a:defRPr>
      </a:lvl4pPr>
      <a:lvl5pPr algn="ctr" defTabSz="571500" rtl="0" eaLnBrk="0" fontAlgn="base" hangingPunct="0">
        <a:lnSpc>
          <a:spcPct val="90000"/>
        </a:lnSpc>
        <a:spcBef>
          <a:spcPct val="0"/>
        </a:spcBef>
        <a:spcAft>
          <a:spcPct val="0"/>
        </a:spcAft>
        <a:defRPr sz="2700" b="1">
          <a:solidFill>
            <a:schemeClr val="tx1"/>
          </a:solidFill>
          <a:latin typeface="Times New Roman" pitchFamily="18" charset="0"/>
        </a:defRPr>
      </a:lvl5pPr>
      <a:lvl6pPr marL="342900" algn="ctr" defTabSz="571500" rtl="0" eaLnBrk="0" fontAlgn="base" hangingPunct="0">
        <a:lnSpc>
          <a:spcPct val="90000"/>
        </a:lnSpc>
        <a:spcBef>
          <a:spcPct val="0"/>
        </a:spcBef>
        <a:spcAft>
          <a:spcPct val="0"/>
        </a:spcAft>
        <a:defRPr sz="2700" b="1">
          <a:solidFill>
            <a:schemeClr val="tx1"/>
          </a:solidFill>
          <a:latin typeface="Times New Roman" pitchFamily="18" charset="0"/>
        </a:defRPr>
      </a:lvl6pPr>
      <a:lvl7pPr marL="685800" algn="ctr" defTabSz="571500" rtl="0" eaLnBrk="0" fontAlgn="base" hangingPunct="0">
        <a:lnSpc>
          <a:spcPct val="90000"/>
        </a:lnSpc>
        <a:spcBef>
          <a:spcPct val="0"/>
        </a:spcBef>
        <a:spcAft>
          <a:spcPct val="0"/>
        </a:spcAft>
        <a:defRPr sz="2700" b="1">
          <a:solidFill>
            <a:schemeClr val="tx1"/>
          </a:solidFill>
          <a:latin typeface="Times New Roman" pitchFamily="18" charset="0"/>
        </a:defRPr>
      </a:lvl7pPr>
      <a:lvl8pPr marL="1028700" algn="ctr" defTabSz="571500" rtl="0" eaLnBrk="0" fontAlgn="base" hangingPunct="0">
        <a:lnSpc>
          <a:spcPct val="90000"/>
        </a:lnSpc>
        <a:spcBef>
          <a:spcPct val="0"/>
        </a:spcBef>
        <a:spcAft>
          <a:spcPct val="0"/>
        </a:spcAft>
        <a:defRPr sz="2700" b="1">
          <a:solidFill>
            <a:schemeClr val="tx1"/>
          </a:solidFill>
          <a:latin typeface="Times New Roman" pitchFamily="18" charset="0"/>
        </a:defRPr>
      </a:lvl8pPr>
      <a:lvl9pPr marL="1371600" algn="ctr" defTabSz="571500" rtl="0" eaLnBrk="0" fontAlgn="base" hangingPunct="0">
        <a:lnSpc>
          <a:spcPct val="90000"/>
        </a:lnSpc>
        <a:spcBef>
          <a:spcPct val="0"/>
        </a:spcBef>
        <a:spcAft>
          <a:spcPct val="0"/>
        </a:spcAft>
        <a:defRPr sz="2700" b="1">
          <a:solidFill>
            <a:schemeClr val="tx1"/>
          </a:solidFill>
          <a:latin typeface="Times New Roman" pitchFamily="18" charset="0"/>
        </a:defRPr>
      </a:lvl9pPr>
    </p:titleStyle>
    <p:bodyStyle>
      <a:lvl1pPr marL="210741" indent="-210741" algn="l" defTabSz="571500" rtl="0" eaLnBrk="0" fontAlgn="base" hangingPunct="0">
        <a:lnSpc>
          <a:spcPct val="90000"/>
        </a:lnSpc>
        <a:spcBef>
          <a:spcPct val="40000"/>
        </a:spcBef>
        <a:spcAft>
          <a:spcPct val="0"/>
        </a:spcAft>
        <a:buClr>
          <a:schemeClr val="accent1"/>
        </a:buClr>
        <a:buChar char="•"/>
        <a:defRPr sz="1800">
          <a:solidFill>
            <a:schemeClr val="tx1"/>
          </a:solidFill>
          <a:latin typeface="+mn-lt"/>
          <a:ea typeface="+mn-ea"/>
          <a:cs typeface="+mn-cs"/>
        </a:defRPr>
      </a:lvl1pPr>
      <a:lvl2pPr marL="500063" indent="-146447" algn="l" defTabSz="571500" rtl="0" eaLnBrk="0" fontAlgn="base" hangingPunct="0">
        <a:lnSpc>
          <a:spcPct val="90000"/>
        </a:lnSpc>
        <a:spcBef>
          <a:spcPct val="0"/>
        </a:spcBef>
        <a:spcAft>
          <a:spcPct val="0"/>
        </a:spcAft>
        <a:buClr>
          <a:schemeClr val="accent1"/>
        </a:buClr>
        <a:buSzPct val="75000"/>
        <a:buChar char="•"/>
        <a:defRPr sz="1800">
          <a:solidFill>
            <a:schemeClr val="tx1"/>
          </a:solidFill>
          <a:latin typeface="+mn-lt"/>
        </a:defRPr>
      </a:lvl2pPr>
      <a:lvl3pPr marL="860822" indent="-146447" algn="l" defTabSz="571500" rtl="0" eaLnBrk="0" fontAlgn="base" hangingPunct="0">
        <a:lnSpc>
          <a:spcPct val="90000"/>
        </a:lnSpc>
        <a:spcBef>
          <a:spcPct val="0"/>
        </a:spcBef>
        <a:spcAft>
          <a:spcPct val="0"/>
        </a:spcAft>
        <a:buClr>
          <a:schemeClr val="accent1"/>
        </a:buClr>
        <a:buSzPct val="75000"/>
        <a:buChar char="•"/>
        <a:defRPr>
          <a:solidFill>
            <a:schemeClr val="tx1"/>
          </a:solidFill>
          <a:latin typeface="+mn-lt"/>
        </a:defRPr>
      </a:lvl3pPr>
      <a:lvl4pPr marL="1353741" indent="-208360" algn="l" defTabSz="571500" rtl="0" eaLnBrk="0" fontAlgn="base" hangingPunct="0">
        <a:spcBef>
          <a:spcPct val="20000"/>
        </a:spcBef>
        <a:spcAft>
          <a:spcPct val="0"/>
        </a:spcAft>
        <a:buChar char="–"/>
        <a:defRPr sz="1500">
          <a:solidFill>
            <a:schemeClr val="tx1"/>
          </a:solidFill>
          <a:latin typeface="Rotis Sans Serif for Nokia" pitchFamily="34" charset="0"/>
        </a:defRPr>
      </a:lvl4pPr>
      <a:lvl5pPr marL="17145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5pPr>
      <a:lvl6pPr marL="20574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6pPr>
      <a:lvl7pPr marL="24003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7pPr>
      <a:lvl8pPr marL="27432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8pPr>
      <a:lvl9pPr marL="30861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9pPr>
    </p:bodyStyle>
    <p:otherStyle>
      <a:defPPr>
        <a:defRPr lang="pl-PL"/>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6.3"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tandards.ieee.org/board/pat/faq.pdf" TargetMode="External"/><Relationship Id="rId5" Type="http://schemas.openxmlformats.org/officeDocument/2006/relationships/hyperlink" Target="http://127.0.0.1:4664/cache?event_id=757737&amp;schema_id=1&amp;s=5X0vID10lu_E6yrIkWkNd4Wz2H8&amp;q=hancock" TargetMode="External"/><Relationship Id="rId4" Type="http://schemas.openxmlformats.org/officeDocument/2006/relationships/hyperlink" Target="http://standards.ieee.org/board/pat/guide.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6">
            <a:extLst>
              <a:ext uri="{FF2B5EF4-FFF2-40B4-BE49-F238E27FC236}">
                <a16:creationId xmlns:a16="http://schemas.microsoft.com/office/drawing/2014/main" id="{3AD0C15D-3153-4FA2-9CC8-FCF051CB812A}"/>
              </a:ext>
            </a:extLst>
          </p:cNvPr>
          <p:cNvSpPr>
            <a:spLocks noGrp="1" noChangeArrowheads="1"/>
          </p:cNvSpPr>
          <p:nvPr>
            <p:ph type="body" idx="1"/>
          </p:nvPr>
        </p:nvSpPr>
        <p:spPr>
          <a:xfrm>
            <a:off x="195925" y="1046464"/>
            <a:ext cx="8752150" cy="5169160"/>
          </a:xfrm>
          <a:solidFill>
            <a:srgbClr val="66CCFF"/>
          </a:solidFill>
        </p:spPr>
        <p:txBody>
          <a:bodyPr/>
          <a:lstStyle/>
          <a:p>
            <a:pPr>
              <a:buClr>
                <a:srgbClr val="FAFD00"/>
              </a:buClr>
              <a:buFontTx/>
              <a:buNone/>
            </a:pPr>
            <a:r>
              <a:rPr lang="en-US" altLang="pl-PL" sz="2400" b="1" dirty="0">
                <a:cs typeface="Times New Roman" panose="02020603050405020304" pitchFamily="18" charset="0"/>
              </a:rPr>
              <a:t>IEEE 802.21 MEDIA INDEPENDENT SERVICES </a:t>
            </a:r>
          </a:p>
          <a:p>
            <a:pPr>
              <a:buClr>
                <a:srgbClr val="FAFD00"/>
              </a:buClr>
              <a:buFontTx/>
              <a:buNone/>
            </a:pPr>
            <a:r>
              <a:rPr lang="en-US" altLang="pl-PL" sz="2400" dirty="0">
                <a:cs typeface="Times New Roman" panose="02020603050405020304" pitchFamily="18" charset="0"/>
              </a:rPr>
              <a:t>DCN: 21-19-0042-0</a:t>
            </a:r>
            <a:r>
              <a:rPr lang="en-US" altLang="ko-KR" sz="2400" dirty="0">
                <a:cs typeface="Times New Roman" panose="02020603050405020304" pitchFamily="18" charset="0"/>
              </a:rPr>
              <a:t>1</a:t>
            </a:r>
            <a:r>
              <a:rPr lang="en-US" altLang="pl-PL" sz="2400" dirty="0">
                <a:cs typeface="Times New Roman" panose="02020603050405020304" pitchFamily="18" charset="0"/>
              </a:rPr>
              <a:t>-0000</a:t>
            </a:r>
          </a:p>
          <a:p>
            <a:pPr marL="535781" indent="-535781">
              <a:buClr>
                <a:srgbClr val="FAFD00"/>
              </a:buClr>
              <a:buNone/>
            </a:pPr>
            <a:r>
              <a:rPr lang="en-US" altLang="pl-PL" sz="2400" dirty="0">
                <a:cs typeface="Times New Roman" panose="02020603050405020304" pitchFamily="18" charset="0"/>
              </a:rPr>
              <a:t>Title: VR SG meeting summary</a:t>
            </a:r>
            <a:endParaRPr lang="en-US" altLang="pl-PL" sz="2400" b="1" dirty="0">
              <a:cs typeface="Times New Roman" panose="02020603050405020304" pitchFamily="18" charset="0"/>
            </a:endParaRPr>
          </a:p>
          <a:p>
            <a:pPr>
              <a:buClr>
                <a:srgbClr val="FAFD00"/>
              </a:buClr>
              <a:buFontTx/>
              <a:buNone/>
            </a:pPr>
            <a:r>
              <a:rPr lang="en-US" altLang="pl-PL" sz="2400" dirty="0">
                <a:cs typeface="Times New Roman" panose="02020603050405020304" pitchFamily="18" charset="0"/>
              </a:rPr>
              <a:t>Date Submitted: March 16, 2019</a:t>
            </a:r>
          </a:p>
          <a:p>
            <a:pPr>
              <a:buClr>
                <a:srgbClr val="FAFD00"/>
              </a:buClr>
              <a:buFontTx/>
              <a:buNone/>
            </a:pPr>
            <a:r>
              <a:rPr lang="en-US" altLang="pl-PL" sz="2400" dirty="0">
                <a:cs typeface="Times New Roman" panose="02020603050405020304" pitchFamily="18" charset="0"/>
              </a:rPr>
              <a:t>Presented at IEEE 802.21 session #91 in Atlanta, GA, USA</a:t>
            </a:r>
          </a:p>
          <a:p>
            <a:pPr>
              <a:lnSpc>
                <a:spcPct val="100000"/>
              </a:lnSpc>
              <a:buClr>
                <a:srgbClr val="FAFD00"/>
              </a:buClr>
              <a:buNone/>
            </a:pPr>
            <a:r>
              <a:rPr lang="en-US" altLang="pl-PL" sz="2400" dirty="0">
                <a:cs typeface="Times New Roman" panose="02020603050405020304" pitchFamily="18" charset="0"/>
              </a:rPr>
              <a:t>Authors or Source(s):  </a:t>
            </a:r>
            <a:r>
              <a:rPr lang="en-US" altLang="pl-PL" sz="2400" b="1" dirty="0" err="1">
                <a:ea typeface="ＭＳ Ｐゴシック" panose="020B0600070205080204" pitchFamily="34" charset="-128"/>
                <a:cs typeface="Times New Roman" panose="02020603050405020304" pitchFamily="18" charset="0"/>
              </a:rPr>
              <a:t>Seo</a:t>
            </a:r>
            <a:r>
              <a:rPr lang="en-US" altLang="pl-PL" sz="2400" b="1" dirty="0">
                <a:ea typeface="ＭＳ Ｐゴシック" panose="020B0600070205080204" pitchFamily="34" charset="-128"/>
                <a:cs typeface="Times New Roman" panose="02020603050405020304" pitchFamily="18" charset="0"/>
              </a:rPr>
              <a:t>, Dong-Il Dillon</a:t>
            </a:r>
            <a:r>
              <a:rPr lang="ja-JP" altLang="en-US" sz="2400" b="1" dirty="0">
                <a:ea typeface="ＭＳ Ｐゴシック" panose="020B0600070205080204" pitchFamily="34" charset="-128"/>
                <a:cs typeface="Times New Roman" panose="02020603050405020304" pitchFamily="18" charset="0"/>
              </a:rPr>
              <a:t> </a:t>
            </a:r>
            <a:r>
              <a:rPr lang="en-US" altLang="ja-JP" sz="2400" b="1" dirty="0">
                <a:ea typeface="ＭＳ Ｐゴシック" panose="020B0600070205080204" pitchFamily="34" charset="-128"/>
                <a:cs typeface="Times New Roman" panose="02020603050405020304" pitchFamily="18" charset="0"/>
              </a:rPr>
              <a:t>(</a:t>
            </a:r>
            <a:r>
              <a:rPr lang="en-US" altLang="ja-JP" sz="2400" b="1" dirty="0" err="1">
                <a:ea typeface="ＭＳ Ｐゴシック" panose="020B0600070205080204" pitchFamily="34" charset="-128"/>
                <a:cs typeface="Times New Roman" panose="02020603050405020304" pitchFamily="18" charset="0"/>
              </a:rPr>
              <a:t>JoyFun</a:t>
            </a:r>
            <a:r>
              <a:rPr lang="en-US" altLang="ja-JP" sz="2400" b="1" dirty="0">
                <a:ea typeface="ＭＳ Ｐゴシック" panose="020B0600070205080204" pitchFamily="34" charset="-128"/>
                <a:cs typeface="Times New Roman" panose="02020603050405020304" pitchFamily="18" charset="0"/>
              </a:rPr>
              <a:t>)</a:t>
            </a:r>
            <a:endParaRPr lang="en-US" altLang="pl-PL" sz="2400" b="1" dirty="0">
              <a:cs typeface="Times New Roman" panose="02020603050405020304" pitchFamily="18" charset="0"/>
            </a:endParaRPr>
          </a:p>
          <a:p>
            <a:pPr marL="871538" indent="-871538" algn="just">
              <a:buClr>
                <a:srgbClr val="FAFD00"/>
              </a:buClr>
              <a:buNone/>
            </a:pPr>
            <a:r>
              <a:rPr lang="en-US" altLang="pl-PL" sz="2400" dirty="0">
                <a:cs typeface="Times New Roman" panose="02020603050405020304" pitchFamily="18" charset="0"/>
              </a:rPr>
              <a:t>Abstract: This document provides the meeting summary for the SG and the topics that were discussed during the session.</a:t>
            </a:r>
          </a:p>
        </p:txBody>
      </p:sp>
      <p:sp>
        <p:nvSpPr>
          <p:cNvPr id="2" name="フッター プレースホルダー 1">
            <a:extLst>
              <a:ext uri="{FF2B5EF4-FFF2-40B4-BE49-F238E27FC236}">
                <a16:creationId xmlns:a16="http://schemas.microsoft.com/office/drawing/2014/main" id="{59D88C36-AB78-43AC-82D2-673DD58C073A}"/>
              </a:ext>
            </a:extLst>
          </p:cNvPr>
          <p:cNvSpPr>
            <a:spLocks noGrp="1"/>
          </p:cNvSpPr>
          <p:nvPr>
            <p:ph type="ftr" sz="quarter" idx="10"/>
          </p:nvPr>
        </p:nvSpPr>
        <p:spPr/>
        <p:txBody>
          <a:bodyPr/>
          <a:lstStyle/>
          <a:p>
            <a:pPr eaLnBrk="0" fontAlgn="base" latinLnBrk="0" hangingPunct="0">
              <a:spcBef>
                <a:spcPct val="0"/>
              </a:spcBef>
              <a:spcAft>
                <a:spcPct val="0"/>
              </a:spcAft>
              <a:defRPr/>
            </a:pPr>
            <a:r>
              <a:rPr lang="en-US" altLang="pl-PL">
                <a:solidFill>
                  <a:srgbClr val="000000"/>
                </a:solidFill>
                <a:latin typeface="Times"/>
              </a:rPr>
              <a:t>21-19-0042-01-0000</a:t>
            </a:r>
            <a:endParaRPr lang="en-US" altLang="pl-PL" dirty="0">
              <a:solidFill>
                <a:srgbClr val="000000"/>
              </a:solidFill>
              <a:latin typeface="Times"/>
            </a:endParaRPr>
          </a:p>
        </p:txBody>
      </p:sp>
      <p:sp>
        <p:nvSpPr>
          <p:cNvPr id="3" name="슬라이드 번호 개체 틀 2">
            <a:extLst>
              <a:ext uri="{FF2B5EF4-FFF2-40B4-BE49-F238E27FC236}">
                <a16:creationId xmlns:a16="http://schemas.microsoft.com/office/drawing/2014/main" id="{D4506F55-5C08-407C-B922-B30DEDD24BDE}"/>
              </a:ext>
            </a:extLst>
          </p:cNvPr>
          <p:cNvSpPr>
            <a:spLocks noGrp="1"/>
          </p:cNvSpPr>
          <p:nvPr>
            <p:ph type="sldNum" sz="quarter" idx="11"/>
          </p:nvPr>
        </p:nvSpPr>
        <p:spPr/>
        <p:txBody>
          <a:bodyPr/>
          <a:lstStyle/>
          <a:p>
            <a:pPr>
              <a:defRPr/>
            </a:pPr>
            <a:fld id="{13D3D877-D406-4E0C-A0B8-A5405FE26974}" type="slidenum">
              <a:rPr lang="en-US" altLang="pl-PL" smtClean="0"/>
              <a:pPr>
                <a:defRPr/>
              </a:pPr>
              <a:t>0</a:t>
            </a:fld>
            <a:endParaRPr lang="en-US" alt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a:extLst>
              <a:ext uri="{FF2B5EF4-FFF2-40B4-BE49-F238E27FC236}">
                <a16:creationId xmlns:a16="http://schemas.microsoft.com/office/drawing/2014/main" id="{0140703B-13AB-45ED-A1B1-2533B9318C0F}"/>
              </a:ext>
            </a:extLst>
          </p:cNvPr>
          <p:cNvSpPr>
            <a:spLocks noGrp="1" noChangeArrowheads="1"/>
          </p:cNvSpPr>
          <p:nvPr>
            <p:ph type="body" idx="1"/>
          </p:nvPr>
        </p:nvSpPr>
        <p:spPr>
          <a:xfrm>
            <a:off x="1428751" y="1600200"/>
            <a:ext cx="6369844" cy="4000500"/>
          </a:xfrm>
          <a:solidFill>
            <a:srgbClr val="66CCFF"/>
          </a:solidFill>
        </p:spPr>
        <p:txBody>
          <a:bodyPr/>
          <a:lstStyle/>
          <a:p>
            <a:pPr lvl="1">
              <a:lnSpc>
                <a:spcPct val="80000"/>
              </a:lnSpc>
              <a:buFontTx/>
              <a:buNone/>
            </a:pPr>
            <a:r>
              <a:rPr lang="en-US" altLang="pl-PL" b="1">
                <a:cs typeface="Times New Roman" panose="02020603050405020304" pitchFamily="18" charset="0"/>
              </a:rPr>
              <a:t>IEEE 802.21 presentation release statements</a:t>
            </a:r>
            <a:endParaRPr lang="en-US" altLang="pl-PL">
              <a:cs typeface="Times New Roman" panose="02020603050405020304" pitchFamily="18" charset="0"/>
            </a:endParaRPr>
          </a:p>
          <a:p>
            <a:pPr algn="just">
              <a:lnSpc>
                <a:spcPct val="80000"/>
              </a:lnSpc>
              <a:buClr>
                <a:srgbClr val="FAFD00"/>
              </a:buClr>
              <a:buSzPct val="200000"/>
              <a:buFontTx/>
              <a:buNone/>
            </a:pPr>
            <a:r>
              <a:rPr lang="en-US" altLang="pl-PL" sz="1500">
                <a:cs typeface="Times New Roman" panose="02020603050405020304"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lnSpc>
                <a:spcPct val="80000"/>
              </a:lnSpc>
              <a:buClr>
                <a:srgbClr val="FAFD00"/>
              </a:buClr>
              <a:buSzPct val="200000"/>
              <a:buFontTx/>
              <a:buNone/>
            </a:pPr>
            <a:r>
              <a:rPr lang="en-US" altLang="pl-PL" sz="1500">
                <a:cs typeface="Times New Roman" panose="02020603050405020304"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pl-PL" sz="1500">
                <a:latin typeface="Times New Roman" panose="02020603050405020304" pitchFamily="18" charset="0"/>
                <a:cs typeface="Times New Roman" panose="02020603050405020304" pitchFamily="18" charset="0"/>
              </a:rPr>
              <a:t>’</a:t>
            </a:r>
            <a:r>
              <a:rPr lang="en-US" altLang="pl-PL" sz="1500">
                <a:cs typeface="Times New Roman" panose="02020603050405020304" pitchFamily="18" charset="0"/>
              </a:rPr>
              <a:t>s name any IEEE Standards publication even though it may include portions of this contribution; and at the IEEE</a:t>
            </a:r>
            <a:r>
              <a:rPr lang="en-US" altLang="pl-PL" sz="1500">
                <a:latin typeface="Times New Roman" panose="02020603050405020304" pitchFamily="18" charset="0"/>
                <a:cs typeface="Times New Roman" panose="02020603050405020304" pitchFamily="18" charset="0"/>
              </a:rPr>
              <a:t>’</a:t>
            </a:r>
            <a:r>
              <a:rPr lang="en-US" altLang="pl-PL" sz="1500">
                <a:cs typeface="Times New Roman" panose="02020603050405020304" pitchFamily="18" charset="0"/>
              </a:rPr>
              <a:t>s sole discretion to permit others to reproduce in whole or in part the resulting IEEE Standards publication. The contributor also acknowledges and accepts that this contribution may be made public by IEEE 802.21.</a:t>
            </a:r>
          </a:p>
          <a:p>
            <a:pPr>
              <a:lnSpc>
                <a:spcPct val="80000"/>
              </a:lnSpc>
              <a:buClr>
                <a:srgbClr val="FAFD00"/>
              </a:buClr>
              <a:buSzPct val="200000"/>
              <a:buFontTx/>
              <a:buNone/>
            </a:pPr>
            <a:r>
              <a:rPr lang="en-US" altLang="pl-PL" sz="1500">
                <a:cs typeface="Times New Roman" panose="02020603050405020304" pitchFamily="18" charset="0"/>
              </a:rPr>
              <a:t>The contributor is familiar with IEEE patent policy, as outlined in </a:t>
            </a:r>
            <a:r>
              <a:rPr lang="en-US" altLang="pl-PL" sz="1500">
                <a:cs typeface="Times New Roman" panose="02020603050405020304" pitchFamily="18" charset="0"/>
                <a:hlinkClick r:id="rId3"/>
              </a:rPr>
              <a:t>Section 6.3 of the IEEE-SA Standards Board Operations Manual</a:t>
            </a:r>
            <a:r>
              <a:rPr lang="en-US" altLang="pl-PL" sz="1500">
                <a:solidFill>
                  <a:srgbClr val="000099"/>
                </a:solidFill>
                <a:cs typeface="Times New Roman" panose="02020603050405020304" pitchFamily="18" charset="0"/>
              </a:rPr>
              <a:t> </a:t>
            </a:r>
            <a:r>
              <a:rPr lang="en-US" altLang="pl-PL" sz="1500">
                <a:cs typeface="Times New Roman" panose="02020603050405020304" pitchFamily="18" charset="0"/>
              </a:rPr>
              <a:t>&lt;</a:t>
            </a:r>
            <a:r>
              <a:rPr lang="en-US" altLang="pl-PL" sz="1500">
                <a:cs typeface="Times New Roman" panose="02020603050405020304" pitchFamily="18" charset="0"/>
                <a:hlinkClick r:id="rId3"/>
              </a:rPr>
              <a:t>http://standards.ieee.org/guides/opman/sect6.html#6.3</a:t>
            </a:r>
            <a:r>
              <a:rPr lang="en-US" altLang="pl-PL" sz="1500">
                <a:cs typeface="Times New Roman" panose="02020603050405020304" pitchFamily="18" charset="0"/>
              </a:rPr>
              <a:t>&gt; and in </a:t>
            </a:r>
            <a:r>
              <a:rPr lang="en-US" altLang="pl-PL" sz="1500" i="1">
                <a:cs typeface="Times New Roman" panose="02020603050405020304" pitchFamily="18" charset="0"/>
              </a:rPr>
              <a:t>Understanding Patent Issues During IEEE Standards Development</a:t>
            </a:r>
            <a:r>
              <a:rPr lang="en-US" altLang="pl-PL" sz="1500">
                <a:cs typeface="Times New Roman" panose="02020603050405020304" pitchFamily="18" charset="0"/>
              </a:rPr>
              <a:t> </a:t>
            </a:r>
            <a:r>
              <a:rPr lang="en-US" altLang="pl-PL" sz="1500">
                <a:cs typeface="Times New Roman" panose="02020603050405020304" pitchFamily="18" charset="0"/>
                <a:hlinkClick r:id="rId4"/>
              </a:rPr>
              <a:t>http://standards.ieee.org/board/pat/guide.html</a:t>
            </a:r>
            <a:r>
              <a:rPr lang="en-US" altLang="pl-PL" sz="1500">
                <a:cs typeface="Times New Roman" panose="02020603050405020304" pitchFamily="18" charset="0"/>
              </a:rPr>
              <a:t>&gt;</a:t>
            </a:r>
            <a:r>
              <a:rPr lang="en-US" altLang="pl-PL" sz="1500">
                <a:latin typeface="Times New Roman" panose="02020603050405020304" pitchFamily="18" charset="0"/>
                <a:cs typeface="Times New Roman" panose="02020603050405020304" pitchFamily="18" charset="0"/>
              </a:rPr>
              <a:t> </a:t>
            </a:r>
            <a:endParaRPr lang="en-US" altLang="pl-PL" sz="1500"/>
          </a:p>
        </p:txBody>
      </p:sp>
      <p:sp>
        <p:nvSpPr>
          <p:cNvPr id="5123" name="Rectangle 7">
            <a:extLst>
              <a:ext uri="{FF2B5EF4-FFF2-40B4-BE49-F238E27FC236}">
                <a16:creationId xmlns:a16="http://schemas.microsoft.com/office/drawing/2014/main" id="{51D9E4ED-C36B-4CFF-BCA1-19E7915D227F}"/>
              </a:ext>
            </a:extLst>
          </p:cNvPr>
          <p:cNvSpPr>
            <a:spLocks noChangeArrowheads="1"/>
          </p:cNvSpPr>
          <p:nvPr/>
        </p:nvSpPr>
        <p:spPr bwMode="auto">
          <a:xfrm>
            <a:off x="531846" y="1257300"/>
            <a:ext cx="8161304" cy="5012871"/>
          </a:xfrm>
          <a:prstGeom prst="rect">
            <a:avLst/>
          </a:prstGeom>
          <a:solidFill>
            <a:srgbClr val="66CCFF"/>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7866" tIns="33338" rIns="67866" bIns="33338"/>
          <a:lstStyle>
            <a:lvl1pPr marL="280988" indent="-280988" defTabSz="762000">
              <a:lnSpc>
                <a:spcPct val="90000"/>
              </a:lnSpc>
              <a:spcBef>
                <a:spcPct val="40000"/>
              </a:spcBef>
              <a:buClr>
                <a:schemeClr val="accent1"/>
              </a:buClr>
              <a:buChar char="•"/>
              <a:defRPr sz="2400">
                <a:solidFill>
                  <a:schemeClr val="tx1"/>
                </a:solidFill>
                <a:latin typeface="Times" panose="02020603050405020304" pitchFamily="18" charset="0"/>
              </a:defRPr>
            </a:lvl1pPr>
            <a:lvl2pPr marL="666750" indent="-195263" defTabSz="762000">
              <a:lnSpc>
                <a:spcPct val="90000"/>
              </a:lnSpc>
              <a:buClr>
                <a:schemeClr val="accent1"/>
              </a:buClr>
              <a:buSzPct val="75000"/>
              <a:buChar char="•"/>
              <a:defRPr sz="2400">
                <a:solidFill>
                  <a:schemeClr val="tx1"/>
                </a:solidFill>
                <a:latin typeface="Times" panose="02020603050405020304" pitchFamily="18" charset="0"/>
              </a:defRPr>
            </a:lvl2pPr>
            <a:lvl3pPr marL="1147763" indent="-195263" defTabSz="762000">
              <a:lnSpc>
                <a:spcPct val="90000"/>
              </a:lnSpc>
              <a:buClr>
                <a:schemeClr val="accent1"/>
              </a:buClr>
              <a:buSzPct val="75000"/>
              <a:buChar char="•"/>
              <a:defRPr>
                <a:solidFill>
                  <a:schemeClr val="tx1"/>
                </a:solidFill>
                <a:latin typeface="Times" panose="02020603050405020304" pitchFamily="18" charset="0"/>
              </a:defRPr>
            </a:lvl3pPr>
            <a:lvl4pPr marL="1804988" indent="-277813" defTabSz="762000">
              <a:spcBef>
                <a:spcPct val="20000"/>
              </a:spcBef>
              <a:buChar char="–"/>
              <a:defRPr sz="2000">
                <a:solidFill>
                  <a:schemeClr val="tx1"/>
                </a:solidFill>
                <a:latin typeface="Rotis Sans Serif for Nokia" pitchFamily="34" charset="0"/>
              </a:defRPr>
            </a:lvl4pPr>
            <a:lvl5pPr marL="2286000" indent="-280988" defTabSz="762000">
              <a:spcBef>
                <a:spcPct val="20000"/>
              </a:spcBef>
              <a:buChar char="»"/>
              <a:defRPr sz="2000">
                <a:solidFill>
                  <a:schemeClr val="tx1"/>
                </a:solidFill>
                <a:latin typeface="Rotis Sans Serif for Nokia" pitchFamily="34" charset="0"/>
              </a:defRPr>
            </a:lvl5pPr>
            <a:lvl6pPr marL="2743200" indent="-280988" defTabSz="762000" eaLnBrk="0" fontAlgn="base" hangingPunct="0">
              <a:spcBef>
                <a:spcPct val="20000"/>
              </a:spcBef>
              <a:spcAft>
                <a:spcPct val="0"/>
              </a:spcAft>
              <a:buChar char="»"/>
              <a:defRPr sz="2000">
                <a:solidFill>
                  <a:schemeClr val="tx1"/>
                </a:solidFill>
                <a:latin typeface="Rotis Sans Serif for Nokia" pitchFamily="34" charset="0"/>
              </a:defRPr>
            </a:lvl6pPr>
            <a:lvl7pPr marL="3200400" indent="-280988" defTabSz="762000" eaLnBrk="0" fontAlgn="base" hangingPunct="0">
              <a:spcBef>
                <a:spcPct val="20000"/>
              </a:spcBef>
              <a:spcAft>
                <a:spcPct val="0"/>
              </a:spcAft>
              <a:buChar char="»"/>
              <a:defRPr sz="2000">
                <a:solidFill>
                  <a:schemeClr val="tx1"/>
                </a:solidFill>
                <a:latin typeface="Rotis Sans Serif for Nokia" pitchFamily="34" charset="0"/>
              </a:defRPr>
            </a:lvl7pPr>
            <a:lvl8pPr marL="3657600" indent="-280988" defTabSz="762000" eaLnBrk="0" fontAlgn="base" hangingPunct="0">
              <a:spcBef>
                <a:spcPct val="20000"/>
              </a:spcBef>
              <a:spcAft>
                <a:spcPct val="0"/>
              </a:spcAft>
              <a:buChar char="»"/>
              <a:defRPr sz="2000">
                <a:solidFill>
                  <a:schemeClr val="tx1"/>
                </a:solidFill>
                <a:latin typeface="Rotis Sans Serif for Nokia" pitchFamily="34" charset="0"/>
              </a:defRPr>
            </a:lvl8pPr>
            <a:lvl9pPr marL="4114800" indent="-280988" defTabSz="762000" eaLnBrk="0" fontAlgn="base" hangingPunct="0">
              <a:spcBef>
                <a:spcPct val="20000"/>
              </a:spcBef>
              <a:spcAft>
                <a:spcPct val="0"/>
              </a:spcAft>
              <a:buChar char="»"/>
              <a:defRPr sz="2000">
                <a:solidFill>
                  <a:schemeClr val="tx1"/>
                </a:solidFill>
                <a:latin typeface="Rotis Sans Serif for Nokia" pitchFamily="34" charset="0"/>
              </a:defRPr>
            </a:lvl9pPr>
          </a:lstStyle>
          <a:p>
            <a:pPr lvl="1" eaLnBrk="0" fontAlgn="base" latinLnBrk="0" hangingPunct="0">
              <a:lnSpc>
                <a:spcPct val="80000"/>
              </a:lnSpc>
              <a:spcBef>
                <a:spcPct val="0"/>
              </a:spcBef>
              <a:spcAft>
                <a:spcPct val="0"/>
              </a:spcAft>
              <a:buClr>
                <a:srgbClr val="618FFD"/>
              </a:buClr>
              <a:buNone/>
            </a:pPr>
            <a:r>
              <a:rPr lang="en-US" altLang="pl-PL" b="1">
                <a:solidFill>
                  <a:srgbClr val="000000"/>
                </a:solidFill>
                <a:cs typeface="Times New Roman" panose="02020603050405020304" pitchFamily="18" charset="0"/>
              </a:rPr>
              <a:t>IEEE 802.21 presentation release statements</a:t>
            </a:r>
            <a:endParaRPr lang="en-US" altLang="pl-PL">
              <a:solidFill>
                <a:srgbClr val="000000"/>
              </a:solidFill>
              <a:cs typeface="Times New Roman" panose="02020603050405020304" pitchFamily="18" charset="0"/>
            </a:endParaRPr>
          </a:p>
          <a:p>
            <a:pPr algn="just" eaLnBrk="0" fontAlgn="base" latinLnBrk="0" hangingPunct="0">
              <a:lnSpc>
                <a:spcPct val="80000"/>
              </a:lnSpc>
              <a:spcAft>
                <a:spcPct val="0"/>
              </a:spcAft>
              <a:buClr>
                <a:srgbClr val="FAFD00"/>
              </a:buClr>
              <a:buSzPct val="200000"/>
              <a:buNone/>
            </a:pPr>
            <a:r>
              <a:rPr lang="en-US" altLang="pl-PL" sz="1800" dirty="0">
                <a:solidFill>
                  <a:srgbClr val="000000"/>
                </a:solidFill>
                <a:cs typeface="Times New Roman" panose="02020603050405020304"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0" fontAlgn="base" latinLnBrk="0" hangingPunct="0">
              <a:lnSpc>
                <a:spcPct val="80000"/>
              </a:lnSpc>
              <a:spcAft>
                <a:spcPct val="0"/>
              </a:spcAft>
              <a:buClr>
                <a:srgbClr val="FAFD00"/>
              </a:buClr>
              <a:buSzPct val="200000"/>
              <a:buNone/>
            </a:pPr>
            <a:r>
              <a:rPr lang="en-US" altLang="pl-PL" sz="1800" dirty="0">
                <a:solidFill>
                  <a:srgbClr val="000000"/>
                </a:solidFill>
                <a:cs typeface="Times New Roman" panose="02020603050405020304"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pl-PL" sz="1800" dirty="0">
                <a:solidFill>
                  <a:srgbClr val="000000"/>
                </a:solidFill>
                <a:latin typeface="Times New Roman" panose="02020603050405020304" pitchFamily="18" charset="0"/>
                <a:cs typeface="Times New Roman" panose="02020603050405020304" pitchFamily="18" charset="0"/>
              </a:rPr>
              <a:t>’</a:t>
            </a:r>
            <a:r>
              <a:rPr lang="en-US" altLang="pl-PL" sz="1800" dirty="0">
                <a:solidFill>
                  <a:srgbClr val="000000"/>
                </a:solidFill>
                <a:cs typeface="Times New Roman" panose="02020603050405020304" pitchFamily="18" charset="0"/>
              </a:rPr>
              <a:t>s name any IEEE Standards publication even though it may include portions of this contribution; and at the IEEE</a:t>
            </a:r>
            <a:r>
              <a:rPr lang="en-US" altLang="pl-PL" sz="1800" dirty="0">
                <a:solidFill>
                  <a:srgbClr val="000000"/>
                </a:solidFill>
                <a:latin typeface="Times New Roman" panose="02020603050405020304" pitchFamily="18" charset="0"/>
                <a:cs typeface="Times New Roman" panose="02020603050405020304" pitchFamily="18" charset="0"/>
              </a:rPr>
              <a:t>’</a:t>
            </a:r>
            <a:r>
              <a:rPr lang="en-US" altLang="pl-PL" sz="1800" dirty="0">
                <a:solidFill>
                  <a:srgbClr val="000000"/>
                </a:solidFill>
                <a:cs typeface="Times New Roman" panose="02020603050405020304" pitchFamily="18" charset="0"/>
              </a:rPr>
              <a:t>s sole discretion to permit others to reproduce in whole or in part the resulting IEEE Standards publication. The contributor also acknowledges and accepts that this contribution may be made public by IEEE 802.21.</a:t>
            </a:r>
          </a:p>
          <a:p>
            <a:pPr eaLnBrk="0" fontAlgn="base" latinLnBrk="0" hangingPunct="0">
              <a:lnSpc>
                <a:spcPct val="80000"/>
              </a:lnSpc>
              <a:spcAft>
                <a:spcPct val="0"/>
              </a:spcAft>
              <a:buClr>
                <a:srgbClr val="FAFD00"/>
              </a:buClr>
              <a:buSzPct val="200000"/>
              <a:buNone/>
            </a:pPr>
            <a:r>
              <a:rPr lang="en-US" altLang="pl-PL" sz="1800" dirty="0">
                <a:solidFill>
                  <a:srgbClr val="000000"/>
                </a:solidFill>
                <a:cs typeface="Times New Roman" panose="02020603050405020304" pitchFamily="18" charset="0"/>
              </a:rPr>
              <a:t>The contributor is familiar with IEEE patent policy, as stated in </a:t>
            </a:r>
            <a:r>
              <a:rPr lang="en-US" altLang="pl-PL" sz="1800" dirty="0">
                <a:solidFill>
                  <a:srgbClr val="000000"/>
                </a:solidFill>
                <a:cs typeface="Times New Roman" panose="02020603050405020304" pitchFamily="18" charset="0"/>
                <a:hlinkClick r:id="rId3"/>
              </a:rPr>
              <a:t>Section 6 of the IEEE-SA Standards Board bylaws</a:t>
            </a:r>
            <a:r>
              <a:rPr lang="en-US" altLang="pl-PL" sz="1800" dirty="0">
                <a:solidFill>
                  <a:srgbClr val="000099"/>
                </a:solidFill>
                <a:cs typeface="Times New Roman" panose="02020603050405020304" pitchFamily="18" charset="0"/>
              </a:rPr>
              <a:t> </a:t>
            </a:r>
            <a:r>
              <a:rPr lang="en-US" altLang="pl-PL" sz="1800" dirty="0">
                <a:solidFill>
                  <a:srgbClr val="000000"/>
                </a:solidFill>
                <a:cs typeface="Times New Roman" panose="02020603050405020304" pitchFamily="18" charset="0"/>
              </a:rPr>
              <a:t>&lt;</a:t>
            </a:r>
            <a:r>
              <a:rPr lang="en-US" altLang="pl-PL" sz="1800" dirty="0">
                <a:solidFill>
                  <a:srgbClr val="000000"/>
                </a:solidFill>
                <a:cs typeface="Times New Roman" panose="02020603050405020304" pitchFamily="18" charset="0"/>
                <a:hlinkClick r:id="rId5"/>
              </a:rPr>
              <a:t>http://standards.ieee.org/guides/bylaws/sect6-7.html#6</a:t>
            </a:r>
            <a:r>
              <a:rPr lang="en-US" altLang="pl-PL" sz="1800" dirty="0">
                <a:solidFill>
                  <a:srgbClr val="000000"/>
                </a:solidFill>
                <a:cs typeface="Times New Roman" panose="02020603050405020304" pitchFamily="18" charset="0"/>
              </a:rPr>
              <a:t>&gt; and in </a:t>
            </a:r>
            <a:r>
              <a:rPr lang="en-US" altLang="pl-PL" sz="1800" i="1" dirty="0">
                <a:solidFill>
                  <a:srgbClr val="000000"/>
                </a:solidFill>
                <a:cs typeface="Times New Roman" panose="02020603050405020304" pitchFamily="18" charset="0"/>
              </a:rPr>
              <a:t>Understanding Patent Issues During IEEE Standards Development</a:t>
            </a:r>
            <a:r>
              <a:rPr lang="en-US" altLang="pl-PL" sz="1800" dirty="0">
                <a:solidFill>
                  <a:srgbClr val="000000"/>
                </a:solidFill>
                <a:cs typeface="Times New Roman" panose="02020603050405020304" pitchFamily="18" charset="0"/>
              </a:rPr>
              <a:t> </a:t>
            </a:r>
            <a:r>
              <a:rPr lang="en-US" altLang="pl-PL" sz="1800" dirty="0">
                <a:solidFill>
                  <a:srgbClr val="000000"/>
                </a:solidFill>
                <a:cs typeface="Times New Roman" panose="02020603050405020304" pitchFamily="18" charset="0"/>
                <a:hlinkClick r:id="rId6"/>
              </a:rPr>
              <a:t>http://standards.ieee.org/board/pat/faq.pdf</a:t>
            </a:r>
            <a:r>
              <a:rPr lang="en-US" altLang="pl-PL" sz="1800" dirty="0">
                <a:solidFill>
                  <a:srgbClr val="000000"/>
                </a:solidFill>
                <a:cs typeface="Times New Roman" panose="02020603050405020304" pitchFamily="18" charset="0"/>
              </a:rPr>
              <a:t>&gt;</a:t>
            </a:r>
            <a:r>
              <a:rPr lang="en-US" altLang="pl-PL" sz="1800" dirty="0">
                <a:solidFill>
                  <a:srgbClr val="000000"/>
                </a:solidFill>
                <a:latin typeface="Times New Roman" panose="02020603050405020304" pitchFamily="18" charset="0"/>
                <a:cs typeface="Times New Roman" panose="02020603050405020304" pitchFamily="18" charset="0"/>
              </a:rPr>
              <a:t> </a:t>
            </a:r>
            <a:endParaRPr lang="en-US" altLang="pl-PL" sz="1800" dirty="0">
              <a:solidFill>
                <a:srgbClr val="000000"/>
              </a:solidFill>
            </a:endParaRPr>
          </a:p>
        </p:txBody>
      </p:sp>
      <p:sp>
        <p:nvSpPr>
          <p:cNvPr id="2" name="フッター プレースホルダー 1">
            <a:extLst>
              <a:ext uri="{FF2B5EF4-FFF2-40B4-BE49-F238E27FC236}">
                <a16:creationId xmlns:a16="http://schemas.microsoft.com/office/drawing/2014/main" id="{93BA8ADB-4107-462B-83EC-32BB496ED698}"/>
              </a:ext>
            </a:extLst>
          </p:cNvPr>
          <p:cNvSpPr>
            <a:spLocks noGrp="1"/>
          </p:cNvSpPr>
          <p:nvPr>
            <p:ph type="ftr" sz="quarter" idx="10"/>
          </p:nvPr>
        </p:nvSpPr>
        <p:spPr/>
        <p:txBody>
          <a:bodyPr/>
          <a:lstStyle/>
          <a:p>
            <a:pPr eaLnBrk="0" fontAlgn="base" latinLnBrk="0" hangingPunct="0">
              <a:spcBef>
                <a:spcPct val="0"/>
              </a:spcBef>
              <a:spcAft>
                <a:spcPct val="0"/>
              </a:spcAft>
              <a:defRPr/>
            </a:pPr>
            <a:r>
              <a:rPr lang="en-US" altLang="pl-PL">
                <a:solidFill>
                  <a:srgbClr val="000000"/>
                </a:solidFill>
                <a:latin typeface="Times"/>
              </a:rPr>
              <a:t>21-19-0042-01-0000</a:t>
            </a:r>
            <a:endParaRPr lang="en-US" altLang="pl-PL" dirty="0">
              <a:solidFill>
                <a:srgbClr val="000000"/>
              </a:solidFill>
              <a:latin typeface="Times"/>
            </a:endParaRPr>
          </a:p>
        </p:txBody>
      </p:sp>
      <p:sp>
        <p:nvSpPr>
          <p:cNvPr id="3" name="슬라이드 번호 개체 틀 2">
            <a:extLst>
              <a:ext uri="{FF2B5EF4-FFF2-40B4-BE49-F238E27FC236}">
                <a16:creationId xmlns:a16="http://schemas.microsoft.com/office/drawing/2014/main" id="{54F84D9B-4F8C-4335-A300-750023436782}"/>
              </a:ext>
            </a:extLst>
          </p:cNvPr>
          <p:cNvSpPr>
            <a:spLocks noGrp="1"/>
          </p:cNvSpPr>
          <p:nvPr>
            <p:ph type="sldNum" sz="quarter" idx="11"/>
          </p:nvPr>
        </p:nvSpPr>
        <p:spPr/>
        <p:txBody>
          <a:bodyPr/>
          <a:lstStyle/>
          <a:p>
            <a:pPr>
              <a:defRPr/>
            </a:pPr>
            <a:fld id="{13D3D877-D406-4E0C-A0B8-A5405FE26974}" type="slidenum">
              <a:rPr lang="en-US" altLang="pl-PL" smtClean="0"/>
              <a:pPr>
                <a:defRPr/>
              </a:pPr>
              <a:t>1</a:t>
            </a:fld>
            <a:endParaRPr lang="en-US" alt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제목 1">
            <a:extLst>
              <a:ext uri="{FF2B5EF4-FFF2-40B4-BE49-F238E27FC236}">
                <a16:creationId xmlns:a16="http://schemas.microsoft.com/office/drawing/2014/main" id="{C5120919-E8FD-47A4-9609-4B518D1070CA}"/>
              </a:ext>
            </a:extLst>
          </p:cNvPr>
          <p:cNvSpPr>
            <a:spLocks noGrp="1" noChangeArrowheads="1"/>
          </p:cNvSpPr>
          <p:nvPr>
            <p:ph type="title"/>
          </p:nvPr>
        </p:nvSpPr>
        <p:spPr/>
        <p:txBody>
          <a:bodyPr/>
          <a:lstStyle/>
          <a:p>
            <a:r>
              <a:rPr lang="en-US" altLang="ko-KR">
                <a:ea typeface="굴림" panose="020B0600000101010101" pitchFamily="50" charset="-127"/>
              </a:rPr>
              <a:t>Meeting Schedule</a:t>
            </a:r>
            <a:endParaRPr lang="ko-KR" altLang="en-US">
              <a:ea typeface="굴림" panose="020B0600000101010101" pitchFamily="50" charset="-127"/>
            </a:endParaRPr>
          </a:p>
        </p:txBody>
      </p:sp>
      <p:sp>
        <p:nvSpPr>
          <p:cNvPr id="4" name="바닥글 개체 틀 3">
            <a:extLst>
              <a:ext uri="{FF2B5EF4-FFF2-40B4-BE49-F238E27FC236}">
                <a16:creationId xmlns:a16="http://schemas.microsoft.com/office/drawing/2014/main" id="{925A1994-6FEC-4458-847B-1B4E8A349F74}"/>
              </a:ext>
            </a:extLst>
          </p:cNvPr>
          <p:cNvSpPr>
            <a:spLocks noGrp="1"/>
          </p:cNvSpPr>
          <p:nvPr>
            <p:ph type="ftr" sz="quarter" idx="10"/>
          </p:nvPr>
        </p:nvSpPr>
        <p:spPr/>
        <p:txBody>
          <a:bodyPr/>
          <a:lstStyle/>
          <a:p>
            <a:pPr>
              <a:defRPr/>
            </a:pPr>
            <a:r>
              <a:rPr lang="en-US"/>
              <a:t>21-19-0042-01-0000</a:t>
            </a:r>
            <a:endParaRPr lang="en-US" dirty="0"/>
          </a:p>
        </p:txBody>
      </p:sp>
      <p:sp>
        <p:nvSpPr>
          <p:cNvPr id="9220" name="슬라이드 번호 개체 틀 4">
            <a:extLst>
              <a:ext uri="{FF2B5EF4-FFF2-40B4-BE49-F238E27FC236}">
                <a16:creationId xmlns:a16="http://schemas.microsoft.com/office/drawing/2014/main" id="{EAFE09BC-0DED-4712-9899-50C5851F64EF}"/>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fld id="{72DAF076-03BE-4311-AED6-FEB463F3637A}" type="slidenum">
              <a:rPr kumimoji="0" lang="en-US" altLang="ja-JP" sz="1400" smtClean="0">
                <a:latin typeface="Times" panose="02020603050405020304" pitchFamily="18" charset="0"/>
              </a:rPr>
              <a:pPr/>
              <a:t>2</a:t>
            </a:fld>
            <a:endParaRPr kumimoji="0" lang="en-US" altLang="ja-JP" sz="1400">
              <a:latin typeface="Times" panose="02020603050405020304" pitchFamily="18" charset="0"/>
            </a:endParaRPr>
          </a:p>
        </p:txBody>
      </p:sp>
      <p:graphicFrame>
        <p:nvGraphicFramePr>
          <p:cNvPr id="6" name="표 5">
            <a:extLst>
              <a:ext uri="{FF2B5EF4-FFF2-40B4-BE49-F238E27FC236}">
                <a16:creationId xmlns:a16="http://schemas.microsoft.com/office/drawing/2014/main" id="{A4B464E8-1211-4183-B14B-3A8F2A343694}"/>
              </a:ext>
            </a:extLst>
          </p:cNvPr>
          <p:cNvGraphicFramePr>
            <a:graphicFrameLocks noGrp="1"/>
          </p:cNvGraphicFramePr>
          <p:nvPr>
            <p:extLst/>
          </p:nvPr>
        </p:nvGraphicFramePr>
        <p:xfrm>
          <a:off x="788988" y="1446213"/>
          <a:ext cx="7599363" cy="4367214"/>
        </p:xfrm>
        <a:graphic>
          <a:graphicData uri="http://schemas.openxmlformats.org/drawingml/2006/table">
            <a:tbl>
              <a:tblPr firstRow="1" firstCol="1" bandRow="1">
                <a:tableStyleId>{5C22544A-7EE6-4342-B048-85BDC9FD1C3A}</a:tableStyleId>
              </a:tblPr>
              <a:tblGrid>
                <a:gridCol w="1158489">
                  <a:extLst>
                    <a:ext uri="{9D8B030D-6E8A-4147-A177-3AD203B41FA5}">
                      <a16:colId xmlns:a16="http://schemas.microsoft.com/office/drawing/2014/main" val="2221804916"/>
                    </a:ext>
                  </a:extLst>
                </a:gridCol>
                <a:gridCol w="1672416">
                  <a:extLst>
                    <a:ext uri="{9D8B030D-6E8A-4147-A177-3AD203B41FA5}">
                      <a16:colId xmlns:a16="http://schemas.microsoft.com/office/drawing/2014/main" val="2230231539"/>
                    </a:ext>
                  </a:extLst>
                </a:gridCol>
                <a:gridCol w="1555422">
                  <a:extLst>
                    <a:ext uri="{9D8B030D-6E8A-4147-A177-3AD203B41FA5}">
                      <a16:colId xmlns:a16="http://schemas.microsoft.com/office/drawing/2014/main" val="3732631910"/>
                    </a:ext>
                  </a:extLst>
                </a:gridCol>
                <a:gridCol w="1561677">
                  <a:extLst>
                    <a:ext uri="{9D8B030D-6E8A-4147-A177-3AD203B41FA5}">
                      <a16:colId xmlns:a16="http://schemas.microsoft.com/office/drawing/2014/main" val="2611469922"/>
                    </a:ext>
                  </a:extLst>
                </a:gridCol>
                <a:gridCol w="1651359">
                  <a:extLst>
                    <a:ext uri="{9D8B030D-6E8A-4147-A177-3AD203B41FA5}">
                      <a16:colId xmlns:a16="http://schemas.microsoft.com/office/drawing/2014/main" val="3933297342"/>
                    </a:ext>
                  </a:extLst>
                </a:gridCol>
              </a:tblGrid>
              <a:tr h="727869">
                <a:tc>
                  <a:txBody>
                    <a:bodyPr/>
                    <a:lstStyle/>
                    <a:p>
                      <a:pPr algn="ctr">
                        <a:spcAft>
                          <a:spcPts val="0"/>
                        </a:spcAft>
                      </a:pPr>
                      <a:r>
                        <a:rPr lang="en-US" sz="1200" dirty="0">
                          <a:effectLst/>
                        </a:rPr>
                        <a:t>                 </a:t>
                      </a:r>
                      <a:endParaRPr lang="ko-KR" sz="1200" dirty="0">
                        <a:effectLst/>
                        <a:latin typeface="Times New Roman" panose="02020603050405020304" pitchFamily="18" charset="0"/>
                        <a:ea typeface="맑은 고딕" panose="020B0503020000020004" pitchFamily="50" charset="-127"/>
                      </a:endParaRPr>
                    </a:p>
                  </a:txBody>
                  <a:tcPr marL="9524" marR="9524" marT="9527" marB="0"/>
                </a:tc>
                <a:tc>
                  <a:txBody>
                    <a:bodyPr/>
                    <a:lstStyle/>
                    <a:p>
                      <a:pPr algn="ctr">
                        <a:spcAft>
                          <a:spcPts val="0"/>
                        </a:spcAft>
                      </a:pPr>
                      <a:r>
                        <a:rPr lang="en-US" sz="1200" dirty="0">
                          <a:effectLst/>
                        </a:rPr>
                        <a:t>Monday </a:t>
                      </a:r>
                      <a:endParaRPr lang="ko-KR" sz="1200" dirty="0">
                        <a:effectLst/>
                      </a:endParaRPr>
                    </a:p>
                    <a:p>
                      <a:pPr algn="ctr">
                        <a:spcAft>
                          <a:spcPts val="0"/>
                        </a:spcAft>
                      </a:pPr>
                      <a:r>
                        <a:rPr lang="en-US" sz="1200" dirty="0">
                          <a:effectLst/>
                        </a:rPr>
                        <a:t>(May 13, 2019) </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dirty="0">
                          <a:effectLst/>
                        </a:rPr>
                        <a:t>Tuesday </a:t>
                      </a:r>
                      <a:endParaRPr lang="ko-KR" sz="1200" dirty="0">
                        <a:effectLst/>
                      </a:endParaRPr>
                    </a:p>
                    <a:p>
                      <a:pPr algn="ctr">
                        <a:spcAft>
                          <a:spcPts val="0"/>
                        </a:spcAft>
                      </a:pPr>
                      <a:r>
                        <a:rPr lang="en-US" sz="1200" dirty="0">
                          <a:effectLst/>
                        </a:rPr>
                        <a:t>(May</a:t>
                      </a:r>
                      <a:r>
                        <a:rPr lang="en-US" altLang="ko-KR" sz="1200" dirty="0">
                          <a:effectLst/>
                        </a:rPr>
                        <a:t> 14</a:t>
                      </a:r>
                      <a:r>
                        <a:rPr lang="en-US" sz="1200" dirty="0">
                          <a:effectLst/>
                        </a:rPr>
                        <a:t>, 2019) </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dirty="0">
                          <a:effectLst/>
                        </a:rPr>
                        <a:t>Wednesday </a:t>
                      </a:r>
                      <a:endParaRPr lang="ko-KR" sz="1200" dirty="0">
                        <a:effectLst/>
                      </a:endParaRPr>
                    </a:p>
                    <a:p>
                      <a:pPr algn="ctr">
                        <a:spcAft>
                          <a:spcPts val="0"/>
                        </a:spcAft>
                      </a:pPr>
                      <a:r>
                        <a:rPr lang="en-US" sz="1200" dirty="0">
                          <a:effectLst/>
                        </a:rPr>
                        <a:t>(</a:t>
                      </a:r>
                      <a:r>
                        <a:rPr lang="en-US" altLang="ko-KR" sz="1200" dirty="0">
                          <a:effectLst/>
                        </a:rPr>
                        <a:t>May 15</a:t>
                      </a:r>
                      <a:r>
                        <a:rPr lang="en-US" sz="1200" dirty="0">
                          <a:effectLst/>
                        </a:rPr>
                        <a:t>, 2019) </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dirty="0">
                          <a:effectLst/>
                        </a:rPr>
                        <a:t>Thursday </a:t>
                      </a:r>
                      <a:endParaRPr lang="ko-KR" sz="1200" dirty="0">
                        <a:effectLst/>
                      </a:endParaRPr>
                    </a:p>
                    <a:p>
                      <a:pPr algn="ctr">
                        <a:spcAft>
                          <a:spcPts val="0"/>
                        </a:spcAft>
                      </a:pPr>
                      <a:r>
                        <a:rPr lang="en-US" sz="1200" dirty="0">
                          <a:effectLst/>
                        </a:rPr>
                        <a:t>(</a:t>
                      </a:r>
                      <a:r>
                        <a:rPr lang="en-US" altLang="ko-KR" sz="1200" dirty="0">
                          <a:effectLst/>
                        </a:rPr>
                        <a:t>May 16</a:t>
                      </a:r>
                      <a:r>
                        <a:rPr lang="en-US" sz="1200" dirty="0">
                          <a:effectLst/>
                        </a:rPr>
                        <a:t>, 2019) </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extLst>
                  <a:ext uri="{0D108BD9-81ED-4DB2-BD59-A6C34878D82A}">
                    <a16:rowId xmlns:a16="http://schemas.microsoft.com/office/drawing/2014/main" val="2713172594"/>
                  </a:ext>
                </a:extLst>
              </a:tr>
              <a:tr h="727869">
                <a:tc>
                  <a:txBody>
                    <a:bodyPr/>
                    <a:lstStyle/>
                    <a:p>
                      <a:pPr algn="ctr">
                        <a:spcAft>
                          <a:spcPts val="0"/>
                        </a:spcAft>
                      </a:pPr>
                      <a:r>
                        <a:rPr lang="en-US" sz="1200" dirty="0">
                          <a:effectLst/>
                        </a:rPr>
                        <a:t>AM-1 </a:t>
                      </a:r>
                      <a:endParaRPr lang="ko-KR" sz="1200" dirty="0">
                        <a:effectLst/>
                      </a:endParaRPr>
                    </a:p>
                    <a:p>
                      <a:pPr algn="ctr">
                        <a:spcAft>
                          <a:spcPts val="0"/>
                        </a:spcAft>
                      </a:pPr>
                      <a:r>
                        <a:rPr lang="en-US" sz="1200" dirty="0">
                          <a:effectLst/>
                        </a:rPr>
                        <a:t>8:00-10:00a </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b="0" dirty="0">
                          <a:solidFill>
                            <a:schemeClr val="tx1"/>
                          </a:solidFill>
                          <a:effectLst/>
                        </a:rPr>
                        <a:t>IEEE 802  Wireless EC Plenary (8:00-9:00 AM)</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200" b="0" dirty="0">
                          <a:solidFill>
                            <a:schemeClr val="tx1"/>
                          </a:solidFill>
                          <a:effectLst/>
                        </a:rPr>
                        <a:t>N/A</a:t>
                      </a:r>
                      <a:endParaRPr lang="ko-KR" alt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200" b="0" dirty="0">
                          <a:solidFill>
                            <a:schemeClr val="tx1"/>
                          </a:solidFill>
                          <a:effectLst/>
                        </a:rPr>
                        <a:t>N/A</a:t>
                      </a:r>
                      <a:endParaRPr lang="ko-KR" altLang="ko-KR" sz="1200" b="0" kern="1200" dirty="0">
                        <a:solidFill>
                          <a:schemeClr val="tx1"/>
                        </a:solidFill>
                        <a:effectLst/>
                        <a:latin typeface="+mn-lt"/>
                        <a:ea typeface="+mn-ea"/>
                        <a:cs typeface="+mn-cs"/>
                      </a:endParaRPr>
                    </a:p>
                  </a:txBody>
                  <a:tcPr marL="9524" marR="9524" marT="9527" marB="0" anchor="ctr"/>
                </a:tc>
                <a:tc>
                  <a:txBody>
                    <a:bodyPr/>
                    <a:lstStyle/>
                    <a:p>
                      <a:pPr algn="ctr">
                        <a:spcAft>
                          <a:spcPts val="0"/>
                        </a:spcAft>
                      </a:pPr>
                      <a:r>
                        <a:rPr lang="en-US" altLang="ko-KR" sz="1200" b="0" kern="1200" dirty="0">
                          <a:solidFill>
                            <a:schemeClr val="tx1"/>
                          </a:solidFill>
                          <a:effectLst/>
                          <a:latin typeface="+mn-lt"/>
                          <a:ea typeface="+mn-ea"/>
                          <a:cs typeface="+mn-cs"/>
                        </a:rPr>
                        <a:t>N/A</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extLst>
                  <a:ext uri="{0D108BD9-81ED-4DB2-BD59-A6C34878D82A}">
                    <a16:rowId xmlns:a16="http://schemas.microsoft.com/office/drawing/2014/main" val="3456651195"/>
                  </a:ext>
                </a:extLst>
              </a:tr>
              <a:tr h="727869">
                <a:tc>
                  <a:txBody>
                    <a:bodyPr/>
                    <a:lstStyle/>
                    <a:p>
                      <a:pPr algn="ctr">
                        <a:spcAft>
                          <a:spcPts val="0"/>
                        </a:spcAft>
                      </a:pPr>
                      <a:r>
                        <a:rPr lang="en-US" sz="1200">
                          <a:effectLst/>
                        </a:rPr>
                        <a:t>AM-2 </a:t>
                      </a:r>
                      <a:endParaRPr lang="ko-KR" sz="1200">
                        <a:effectLst/>
                      </a:endParaRPr>
                    </a:p>
                    <a:p>
                      <a:pPr algn="ctr">
                        <a:spcAft>
                          <a:spcPts val="0"/>
                        </a:spcAft>
                      </a:pPr>
                      <a:r>
                        <a:rPr lang="en-US" sz="1200">
                          <a:effectLst/>
                        </a:rPr>
                        <a:t>10:30-12:30 </a:t>
                      </a:r>
                      <a:endParaRPr lang="ko-KR" sz="120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chemeClr val="tx1"/>
                          </a:solidFill>
                          <a:effectLst/>
                          <a:latin typeface="Times New Roman" panose="02020603050405020304" pitchFamily="18" charset="0"/>
                          <a:ea typeface="맑은 고딕" panose="020B0503020000020004" pitchFamily="50" charset="-127"/>
                        </a:rPr>
                        <a:t>N/A</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chemeClr val="tx1"/>
                          </a:solidFill>
                          <a:effectLst/>
                        </a:rPr>
                        <a:t>SG Session</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chemeClr val="tx1"/>
                          </a:solidFill>
                          <a:effectLst/>
                          <a:latin typeface="Times New Roman" panose="02020603050405020304" pitchFamily="18" charset="0"/>
                          <a:ea typeface="맑은 고딕" panose="020B0503020000020004" pitchFamily="50" charset="-127"/>
                        </a:rPr>
                        <a:t>SG Session</a:t>
                      </a:r>
                    </a:p>
                  </a:txBody>
                  <a:tcPr marL="9524" marR="9524" marT="9527" marB="0" anchor="ctr"/>
                </a:tc>
                <a:tc>
                  <a:txBody>
                    <a:bodyPr/>
                    <a:lstStyle/>
                    <a:p>
                      <a:pPr algn="ctr">
                        <a:spcAft>
                          <a:spcPts val="0"/>
                        </a:spcAft>
                      </a:pPr>
                      <a:r>
                        <a:rPr lang="en-US" altLang="ko-KR" sz="1200" b="0" dirty="0">
                          <a:solidFill>
                            <a:schemeClr val="tx1"/>
                          </a:solidFill>
                          <a:effectLst/>
                          <a:latin typeface="Times New Roman" panose="02020603050405020304" pitchFamily="18" charset="0"/>
                          <a:ea typeface="맑은 고딕" panose="020B0503020000020004" pitchFamily="50" charset="-127"/>
                        </a:rPr>
                        <a:t>WG Closing Plenary</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extLst>
                  <a:ext uri="{0D108BD9-81ED-4DB2-BD59-A6C34878D82A}">
                    <a16:rowId xmlns:a16="http://schemas.microsoft.com/office/drawing/2014/main" val="2343726182"/>
                  </a:ext>
                </a:extLst>
              </a:tr>
              <a:tr h="727869">
                <a:tc>
                  <a:txBody>
                    <a:bodyPr/>
                    <a:lstStyle/>
                    <a:p>
                      <a:pPr algn="ctr">
                        <a:spcAft>
                          <a:spcPts val="0"/>
                        </a:spcAft>
                      </a:pPr>
                      <a:r>
                        <a:rPr lang="en-US" sz="1200" dirty="0">
                          <a:effectLst/>
                        </a:rPr>
                        <a:t>PM-1 </a:t>
                      </a:r>
                      <a:endParaRPr lang="ko-KR" sz="1200" dirty="0">
                        <a:effectLst/>
                      </a:endParaRPr>
                    </a:p>
                    <a:p>
                      <a:pPr algn="ctr">
                        <a:spcAft>
                          <a:spcPts val="0"/>
                        </a:spcAft>
                      </a:pPr>
                      <a:r>
                        <a:rPr lang="en-US" sz="1200" dirty="0">
                          <a:effectLst/>
                        </a:rPr>
                        <a:t>1:30 – 3:30p </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b="0" dirty="0">
                          <a:solidFill>
                            <a:schemeClr val="tx1"/>
                          </a:solidFill>
                          <a:effectLst/>
                        </a:rPr>
                        <a:t>WG Opening Plenary </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chemeClr val="tx1"/>
                          </a:solidFill>
                          <a:effectLst/>
                        </a:rPr>
                        <a:t>SG Session</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chemeClr val="tx1"/>
                          </a:solidFill>
                          <a:effectLst/>
                        </a:rPr>
                        <a:t>SG Session</a:t>
                      </a:r>
                      <a:endParaRPr lang="ko-KR" alt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altLang="ko-KR" sz="1200" b="0" dirty="0">
                          <a:solidFill>
                            <a:schemeClr val="tx1"/>
                          </a:solidFill>
                          <a:effectLst/>
                        </a:rPr>
                        <a:t>N/A</a:t>
                      </a:r>
                      <a:endParaRPr lang="ko-KR" alt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extLst>
                  <a:ext uri="{0D108BD9-81ED-4DB2-BD59-A6C34878D82A}">
                    <a16:rowId xmlns:a16="http://schemas.microsoft.com/office/drawing/2014/main" val="3144716993"/>
                  </a:ext>
                </a:extLst>
              </a:tr>
              <a:tr h="727869">
                <a:tc>
                  <a:txBody>
                    <a:bodyPr/>
                    <a:lstStyle/>
                    <a:p>
                      <a:pPr algn="ctr">
                        <a:spcAft>
                          <a:spcPts val="0"/>
                        </a:spcAft>
                      </a:pPr>
                      <a:r>
                        <a:rPr lang="en-US" sz="1200" dirty="0">
                          <a:effectLst/>
                        </a:rPr>
                        <a:t>PM-2 </a:t>
                      </a:r>
                      <a:endParaRPr lang="ko-KR" sz="1200" dirty="0">
                        <a:effectLst/>
                      </a:endParaRPr>
                    </a:p>
                    <a:p>
                      <a:pPr algn="ctr">
                        <a:spcAft>
                          <a:spcPts val="0"/>
                        </a:spcAft>
                      </a:pPr>
                      <a:r>
                        <a:rPr lang="en-US" sz="1200" dirty="0">
                          <a:effectLst/>
                        </a:rPr>
                        <a:t>4:00 – 6:00p </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chemeClr val="tx1"/>
                          </a:solidFill>
                          <a:effectLst/>
                          <a:latin typeface="Times New Roman" panose="02020603050405020304" pitchFamily="18" charset="0"/>
                          <a:ea typeface="맑은 고딕" panose="020B0503020000020004" pitchFamily="50" charset="-127"/>
                        </a:rPr>
                        <a:t>N/A</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chemeClr val="tx1"/>
                          </a:solidFill>
                          <a:effectLst/>
                        </a:rPr>
                        <a:t>N/A</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altLang="ko-KR" sz="1200" b="0" dirty="0">
                          <a:solidFill>
                            <a:schemeClr val="tx1"/>
                          </a:solidFill>
                          <a:effectLst/>
                        </a:rPr>
                        <a:t>N/A</a:t>
                      </a:r>
                      <a:endParaRPr lang="ko-KR" alt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b="0" dirty="0">
                          <a:solidFill>
                            <a:schemeClr val="tx1"/>
                          </a:solidFill>
                          <a:effectLst/>
                        </a:rPr>
                        <a:t> N/A</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extLst>
                  <a:ext uri="{0D108BD9-81ED-4DB2-BD59-A6C34878D82A}">
                    <a16:rowId xmlns:a16="http://schemas.microsoft.com/office/drawing/2014/main" val="1580532084"/>
                  </a:ext>
                </a:extLst>
              </a:tr>
              <a:tr h="727869">
                <a:tc>
                  <a:txBody>
                    <a:bodyPr/>
                    <a:lstStyle/>
                    <a:p>
                      <a:pPr algn="ctr">
                        <a:spcAft>
                          <a:spcPts val="0"/>
                        </a:spcAft>
                      </a:pPr>
                      <a:r>
                        <a:rPr lang="en-US" sz="1200" dirty="0">
                          <a:effectLst/>
                        </a:rPr>
                        <a:t>Eve</a:t>
                      </a:r>
                      <a:endParaRPr lang="ko-KR" sz="1200" dirty="0">
                        <a:effectLst/>
                      </a:endParaRPr>
                    </a:p>
                    <a:p>
                      <a:pPr algn="ctr">
                        <a:spcAft>
                          <a:spcPts val="0"/>
                        </a:spcAft>
                      </a:pPr>
                      <a:r>
                        <a:rPr lang="en-US" sz="1200" dirty="0">
                          <a:effectLst/>
                        </a:rPr>
                        <a:t>6:00-10:30p</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altLang="ko-KR" sz="1200" b="0" dirty="0">
                          <a:solidFill>
                            <a:schemeClr val="tx1"/>
                          </a:solidFill>
                          <a:effectLst/>
                        </a:rPr>
                        <a:t>N/A</a:t>
                      </a:r>
                      <a:endParaRPr lang="ko-KR" alt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chemeClr val="tx1"/>
                          </a:solidFill>
                          <a:effectLst/>
                        </a:rPr>
                        <a:t>N/A</a:t>
                      </a:r>
                      <a:endParaRPr lang="ko-KR" sz="1200" b="1"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b="0" dirty="0">
                          <a:solidFill>
                            <a:schemeClr val="tx1"/>
                          </a:solidFill>
                          <a:effectLst/>
                        </a:rPr>
                        <a:t>Networking Social  (6:30 – 9:00 PM)</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b="0" dirty="0">
                          <a:solidFill>
                            <a:schemeClr val="tx1"/>
                          </a:solidFill>
                          <a:effectLst/>
                        </a:rPr>
                        <a:t>NA</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extLst>
                  <a:ext uri="{0D108BD9-81ED-4DB2-BD59-A6C34878D82A}">
                    <a16:rowId xmlns:a16="http://schemas.microsoft.com/office/drawing/2014/main" val="3197649012"/>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AFE0ADF4-459D-410F-9872-8AC833DD5859}"/>
              </a:ext>
            </a:extLst>
          </p:cNvPr>
          <p:cNvSpPr>
            <a:spLocks noGrp="1" noChangeArrowheads="1"/>
          </p:cNvSpPr>
          <p:nvPr>
            <p:ph type="title"/>
          </p:nvPr>
        </p:nvSpPr>
        <p:spPr>
          <a:xfrm>
            <a:off x="422275" y="228600"/>
            <a:ext cx="8270875" cy="1112838"/>
          </a:xfrm>
        </p:spPr>
        <p:txBody>
          <a:bodyPr/>
          <a:lstStyle/>
          <a:p>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Network Enablers for seamless </a:t>
            </a:r>
            <a:br>
              <a:rPr lang="en-US" altLang="ja-JP" dirty="0">
                <a:latin typeface="Times" panose="02020603050405020304" pitchFamily="18" charset="0"/>
                <a:ea typeface="ＭＳ Ｐゴシック" panose="020B0600070205080204" pitchFamily="34" charset="-128"/>
                <a:cs typeface="Times New Roman" panose="02020603050405020304" pitchFamily="18" charset="0"/>
              </a:rPr>
            </a:br>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HMD based VR Content Service SG</a:t>
            </a:r>
            <a:endParaRPr lang="en-US" altLang="ja-JP" dirty="0">
              <a:ea typeface="ＭＳ Ｐゴシック" panose="020B0600070205080204" pitchFamily="34" charset="-128"/>
              <a:cs typeface="Times New Roman" panose="02020603050405020304" pitchFamily="18" charset="0"/>
            </a:endParaRPr>
          </a:p>
        </p:txBody>
      </p:sp>
      <p:sp>
        <p:nvSpPr>
          <p:cNvPr id="10243" name="Slide Number Placeholder 11">
            <a:extLst>
              <a:ext uri="{FF2B5EF4-FFF2-40B4-BE49-F238E27FC236}">
                <a16:creationId xmlns:a16="http://schemas.microsoft.com/office/drawing/2014/main" id="{E6B8C300-BD9A-46DF-A598-8A439A0FADFD}"/>
              </a:ext>
            </a:extLst>
          </p:cNvPr>
          <p:cNvSpPr>
            <a:spLocks noGrp="1"/>
          </p:cNvSpPr>
          <p:nvPr>
            <p:ph type="sldNum" sz="quarter" idx="11"/>
          </p:nvPr>
        </p:nvSpPr>
        <p:spPr>
          <a:xfrm>
            <a:off x="7772400" y="6477000"/>
            <a:ext cx="68580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spcBef>
                <a:spcPct val="0"/>
              </a:spcBef>
              <a:buClrTx/>
              <a:buFontTx/>
              <a:buNone/>
            </a:pPr>
            <a:fld id="{4ACA2E2E-50C7-4FDE-9951-8AAFE1CF05C1}" type="slidenum">
              <a:rPr lang="en-US" altLang="ja-JP" sz="1400" smtClean="0"/>
              <a:pPr>
                <a:spcBef>
                  <a:spcPct val="0"/>
                </a:spcBef>
                <a:buClrTx/>
                <a:buFontTx/>
                <a:buNone/>
              </a:pPr>
              <a:t>3</a:t>
            </a:fld>
            <a:endParaRPr lang="en-US" altLang="ja-JP" sz="1400"/>
          </a:p>
        </p:txBody>
      </p:sp>
      <p:sp>
        <p:nvSpPr>
          <p:cNvPr id="10244" name="Text Box 65">
            <a:extLst>
              <a:ext uri="{FF2B5EF4-FFF2-40B4-BE49-F238E27FC236}">
                <a16:creationId xmlns:a16="http://schemas.microsoft.com/office/drawing/2014/main" id="{2BEDD914-F528-45DD-98BA-22FFB29DC262}"/>
              </a:ext>
            </a:extLst>
          </p:cNvPr>
          <p:cNvSpPr txBox="1">
            <a:spLocks noChangeArrowheads="1"/>
          </p:cNvSpPr>
          <p:nvPr/>
        </p:nvSpPr>
        <p:spPr bwMode="auto">
          <a:xfrm>
            <a:off x="266700" y="1357313"/>
            <a:ext cx="548201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eaLnBrk="1" hangingPunct="1">
              <a:lnSpc>
                <a:spcPct val="100000"/>
              </a:lnSpc>
              <a:spcBef>
                <a:spcPct val="0"/>
              </a:spcBef>
              <a:buClrTx/>
              <a:buFontTx/>
              <a:buNone/>
            </a:pPr>
            <a:r>
              <a:rPr kumimoji="0" lang="en-US" altLang="ja-JP" dirty="0">
                <a:solidFill>
                  <a:schemeClr val="accent2"/>
                </a:solidFill>
                <a:latin typeface="Times New Roman" panose="02020603050405020304" pitchFamily="18" charset="0"/>
              </a:rPr>
              <a:t>Tuesday, May 14, 2019, 10:30am-12:30pm</a:t>
            </a:r>
          </a:p>
        </p:txBody>
      </p:sp>
      <p:sp>
        <p:nvSpPr>
          <p:cNvPr id="10245" name="TextBox 1">
            <a:extLst>
              <a:ext uri="{FF2B5EF4-FFF2-40B4-BE49-F238E27FC236}">
                <a16:creationId xmlns:a16="http://schemas.microsoft.com/office/drawing/2014/main" id="{CCCA373F-A6CA-4EBE-9097-167463B336FA}"/>
              </a:ext>
            </a:extLst>
          </p:cNvPr>
          <p:cNvSpPr txBox="1">
            <a:spLocks noChangeArrowheads="1"/>
          </p:cNvSpPr>
          <p:nvPr/>
        </p:nvSpPr>
        <p:spPr bwMode="auto">
          <a:xfrm>
            <a:off x="628650" y="1917700"/>
            <a:ext cx="8191500" cy="1883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eaLnBrk="1" hangingPunct="1">
              <a:lnSpc>
                <a:spcPct val="150000"/>
              </a:lnSpc>
              <a:buFont typeface="Wingdings" panose="05000000000000000000" pitchFamily="2" charset="2"/>
              <a:buChar char="l"/>
            </a:pPr>
            <a:r>
              <a:rPr lang="en-US" altLang="ko-KR" sz="2000" dirty="0"/>
              <a:t>Discussed the direction of SG </a:t>
            </a:r>
          </a:p>
          <a:p>
            <a:pPr marL="857250" lvl="1" indent="-457200">
              <a:lnSpc>
                <a:spcPct val="150000"/>
              </a:lnSpc>
              <a:buFont typeface="Arial" panose="020B0604020202020204" pitchFamily="34" charset="0"/>
              <a:buChar char="•"/>
            </a:pPr>
            <a:r>
              <a:rPr lang="en-US" altLang="ko-KR" sz="2000" dirty="0"/>
              <a:t>Explored the option of drafting PAR/CSD for July Plenary</a:t>
            </a:r>
          </a:p>
          <a:p>
            <a:pPr marL="857250" lvl="1" indent="-457200">
              <a:lnSpc>
                <a:spcPct val="150000"/>
              </a:lnSpc>
              <a:buFont typeface="Arial" panose="020B0604020202020204" pitchFamily="34" charset="0"/>
              <a:buChar char="•"/>
            </a:pPr>
            <a:r>
              <a:rPr lang="en-US" altLang="ko-KR" sz="2000" dirty="0"/>
              <a:t>Discussed how to improve the white paper</a:t>
            </a:r>
          </a:p>
          <a:p>
            <a:pPr marL="857250" lvl="1" indent="-457200">
              <a:lnSpc>
                <a:spcPct val="150000"/>
              </a:lnSpc>
              <a:buFont typeface="Arial" panose="020B0604020202020204" pitchFamily="34" charset="0"/>
              <a:buChar char="•"/>
            </a:pPr>
            <a:r>
              <a:rPr lang="en-US" altLang="ko-KR" sz="2000" dirty="0"/>
              <a:t>Agreed on the discontinuation of SG after July Plenary</a:t>
            </a:r>
          </a:p>
        </p:txBody>
      </p:sp>
      <p:sp>
        <p:nvSpPr>
          <p:cNvPr id="9" name="바닥글 개체 틀 3">
            <a:extLst>
              <a:ext uri="{FF2B5EF4-FFF2-40B4-BE49-F238E27FC236}">
                <a16:creationId xmlns:a16="http://schemas.microsoft.com/office/drawing/2014/main" id="{C27ECCBE-CEB3-4973-96DE-C089DA9F010D}"/>
              </a:ext>
            </a:extLst>
          </p:cNvPr>
          <p:cNvSpPr>
            <a:spLocks noGrp="1"/>
          </p:cNvSpPr>
          <p:nvPr>
            <p:ph type="ftr" sz="quarter" idx="10"/>
          </p:nvPr>
        </p:nvSpPr>
        <p:spPr/>
        <p:txBody>
          <a:bodyPr/>
          <a:lstStyle/>
          <a:p>
            <a:pPr>
              <a:defRPr/>
            </a:pPr>
            <a:r>
              <a:rPr lang="en-US"/>
              <a:t>21-19-0042-01-0000</a:t>
            </a:r>
            <a:endParaRPr lang="en-US" dirty="0"/>
          </a:p>
        </p:txBody>
      </p:sp>
      <p:sp>
        <p:nvSpPr>
          <p:cNvPr id="7" name="Text Box 65">
            <a:extLst>
              <a:ext uri="{FF2B5EF4-FFF2-40B4-BE49-F238E27FC236}">
                <a16:creationId xmlns:a16="http://schemas.microsoft.com/office/drawing/2014/main" id="{6D314386-3F5B-4878-9652-04DDA2A7C466}"/>
              </a:ext>
            </a:extLst>
          </p:cNvPr>
          <p:cNvSpPr txBox="1">
            <a:spLocks noChangeArrowheads="1"/>
          </p:cNvSpPr>
          <p:nvPr/>
        </p:nvSpPr>
        <p:spPr bwMode="auto">
          <a:xfrm>
            <a:off x="268272" y="4064373"/>
            <a:ext cx="548201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eaLnBrk="1" hangingPunct="1">
              <a:lnSpc>
                <a:spcPct val="100000"/>
              </a:lnSpc>
              <a:spcBef>
                <a:spcPct val="0"/>
              </a:spcBef>
              <a:buClrTx/>
              <a:buFontTx/>
              <a:buNone/>
            </a:pPr>
            <a:r>
              <a:rPr kumimoji="0" lang="en-US" altLang="ja-JP" dirty="0">
                <a:solidFill>
                  <a:schemeClr val="accent2"/>
                </a:solidFill>
                <a:latin typeface="Times New Roman" panose="02020603050405020304" pitchFamily="18" charset="0"/>
              </a:rPr>
              <a:t>Tuesday, May 14, 2019, 01:30pm-3:30pm</a:t>
            </a:r>
          </a:p>
        </p:txBody>
      </p:sp>
      <p:sp>
        <p:nvSpPr>
          <p:cNvPr id="8" name="TextBox 1">
            <a:extLst>
              <a:ext uri="{FF2B5EF4-FFF2-40B4-BE49-F238E27FC236}">
                <a16:creationId xmlns:a16="http://schemas.microsoft.com/office/drawing/2014/main" id="{F2AFAD32-6596-4B1B-A039-0AB122207E25}"/>
              </a:ext>
            </a:extLst>
          </p:cNvPr>
          <p:cNvSpPr txBox="1">
            <a:spLocks noChangeArrowheads="1"/>
          </p:cNvSpPr>
          <p:nvPr/>
        </p:nvSpPr>
        <p:spPr bwMode="auto">
          <a:xfrm>
            <a:off x="630222" y="4624760"/>
            <a:ext cx="8191500" cy="49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eaLnBrk="1" hangingPunct="1">
              <a:lnSpc>
                <a:spcPct val="150000"/>
              </a:lnSpc>
              <a:buFont typeface="Wingdings" panose="05000000000000000000" pitchFamily="2" charset="2"/>
              <a:buChar char="l"/>
            </a:pPr>
            <a:r>
              <a:rPr lang="en-US" altLang="ko-KR" sz="2000" dirty="0"/>
              <a:t>Session was cancelled </a:t>
            </a:r>
          </a:p>
        </p:txBody>
      </p:sp>
    </p:spTree>
    <p:extLst>
      <p:ext uri="{BB962C8B-B14F-4D97-AF65-F5344CB8AC3E}">
        <p14:creationId xmlns:p14="http://schemas.microsoft.com/office/powerpoint/2010/main" val="3700754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AFE0ADF4-459D-410F-9872-8AC833DD5859}"/>
              </a:ext>
            </a:extLst>
          </p:cNvPr>
          <p:cNvSpPr>
            <a:spLocks noGrp="1" noChangeArrowheads="1"/>
          </p:cNvSpPr>
          <p:nvPr>
            <p:ph type="title"/>
          </p:nvPr>
        </p:nvSpPr>
        <p:spPr>
          <a:xfrm>
            <a:off x="422275" y="228600"/>
            <a:ext cx="8270875" cy="1112838"/>
          </a:xfrm>
        </p:spPr>
        <p:txBody>
          <a:bodyPr/>
          <a:lstStyle/>
          <a:p>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Network Enablers for seamless </a:t>
            </a:r>
            <a:br>
              <a:rPr lang="en-US" altLang="ja-JP" dirty="0">
                <a:latin typeface="Times" panose="02020603050405020304" pitchFamily="18" charset="0"/>
                <a:ea typeface="ＭＳ Ｐゴシック" panose="020B0600070205080204" pitchFamily="34" charset="-128"/>
                <a:cs typeface="Times New Roman" panose="02020603050405020304" pitchFamily="18" charset="0"/>
              </a:rPr>
            </a:br>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HMD based VR Content Service SG</a:t>
            </a:r>
            <a:endParaRPr lang="en-US" altLang="ja-JP" dirty="0">
              <a:ea typeface="ＭＳ Ｐゴシック" panose="020B0600070205080204" pitchFamily="34" charset="-128"/>
              <a:cs typeface="Times New Roman" panose="02020603050405020304" pitchFamily="18" charset="0"/>
            </a:endParaRPr>
          </a:p>
        </p:txBody>
      </p:sp>
      <p:sp>
        <p:nvSpPr>
          <p:cNvPr id="10243" name="Slide Number Placeholder 11">
            <a:extLst>
              <a:ext uri="{FF2B5EF4-FFF2-40B4-BE49-F238E27FC236}">
                <a16:creationId xmlns:a16="http://schemas.microsoft.com/office/drawing/2014/main" id="{E6B8C300-BD9A-46DF-A598-8A439A0FADFD}"/>
              </a:ext>
            </a:extLst>
          </p:cNvPr>
          <p:cNvSpPr>
            <a:spLocks noGrp="1"/>
          </p:cNvSpPr>
          <p:nvPr>
            <p:ph type="sldNum" sz="quarter" idx="11"/>
          </p:nvPr>
        </p:nvSpPr>
        <p:spPr>
          <a:xfrm>
            <a:off x="7772400" y="6477000"/>
            <a:ext cx="68580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spcBef>
                <a:spcPct val="0"/>
              </a:spcBef>
              <a:buClrTx/>
              <a:buFontTx/>
              <a:buNone/>
            </a:pPr>
            <a:fld id="{4ACA2E2E-50C7-4FDE-9951-8AAFE1CF05C1}" type="slidenum">
              <a:rPr lang="en-US" altLang="ja-JP" sz="1400" smtClean="0"/>
              <a:pPr>
                <a:spcBef>
                  <a:spcPct val="0"/>
                </a:spcBef>
                <a:buClrTx/>
                <a:buFontTx/>
                <a:buNone/>
              </a:pPr>
              <a:t>4</a:t>
            </a:fld>
            <a:endParaRPr lang="en-US" altLang="ja-JP" sz="1400"/>
          </a:p>
        </p:txBody>
      </p:sp>
      <p:sp>
        <p:nvSpPr>
          <p:cNvPr id="10244" name="Text Box 65">
            <a:extLst>
              <a:ext uri="{FF2B5EF4-FFF2-40B4-BE49-F238E27FC236}">
                <a16:creationId xmlns:a16="http://schemas.microsoft.com/office/drawing/2014/main" id="{2BEDD914-F528-45DD-98BA-22FFB29DC262}"/>
              </a:ext>
            </a:extLst>
          </p:cNvPr>
          <p:cNvSpPr txBox="1">
            <a:spLocks noChangeArrowheads="1"/>
          </p:cNvSpPr>
          <p:nvPr/>
        </p:nvSpPr>
        <p:spPr bwMode="auto">
          <a:xfrm>
            <a:off x="266700" y="1357313"/>
            <a:ext cx="587237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eaLnBrk="1" hangingPunct="1">
              <a:lnSpc>
                <a:spcPct val="100000"/>
              </a:lnSpc>
              <a:spcBef>
                <a:spcPct val="0"/>
              </a:spcBef>
              <a:buClrTx/>
              <a:buFontTx/>
              <a:buNone/>
            </a:pPr>
            <a:r>
              <a:rPr kumimoji="0" lang="en-US" altLang="ja-JP" dirty="0">
                <a:solidFill>
                  <a:schemeClr val="accent2"/>
                </a:solidFill>
                <a:latin typeface="Times New Roman" panose="02020603050405020304" pitchFamily="18" charset="0"/>
              </a:rPr>
              <a:t>Wednesday, May 15, 2019, 10:30am-12:30pm</a:t>
            </a:r>
          </a:p>
        </p:txBody>
      </p:sp>
      <p:sp>
        <p:nvSpPr>
          <p:cNvPr id="9" name="바닥글 개체 틀 3">
            <a:extLst>
              <a:ext uri="{FF2B5EF4-FFF2-40B4-BE49-F238E27FC236}">
                <a16:creationId xmlns:a16="http://schemas.microsoft.com/office/drawing/2014/main" id="{C27ECCBE-CEB3-4973-96DE-C089DA9F010D}"/>
              </a:ext>
            </a:extLst>
          </p:cNvPr>
          <p:cNvSpPr>
            <a:spLocks noGrp="1"/>
          </p:cNvSpPr>
          <p:nvPr>
            <p:ph type="ftr" sz="quarter" idx="10"/>
          </p:nvPr>
        </p:nvSpPr>
        <p:spPr/>
        <p:txBody>
          <a:bodyPr/>
          <a:lstStyle/>
          <a:p>
            <a:pPr>
              <a:defRPr/>
            </a:pPr>
            <a:r>
              <a:rPr lang="en-US"/>
              <a:t>21-19-0042-01-0000</a:t>
            </a:r>
            <a:endParaRPr lang="en-US" dirty="0"/>
          </a:p>
        </p:txBody>
      </p:sp>
      <p:sp>
        <p:nvSpPr>
          <p:cNvPr id="7" name="Text Box 65">
            <a:extLst>
              <a:ext uri="{FF2B5EF4-FFF2-40B4-BE49-F238E27FC236}">
                <a16:creationId xmlns:a16="http://schemas.microsoft.com/office/drawing/2014/main" id="{6D314386-3F5B-4878-9652-04DDA2A7C466}"/>
              </a:ext>
            </a:extLst>
          </p:cNvPr>
          <p:cNvSpPr txBox="1">
            <a:spLocks noChangeArrowheads="1"/>
          </p:cNvSpPr>
          <p:nvPr/>
        </p:nvSpPr>
        <p:spPr bwMode="auto">
          <a:xfrm>
            <a:off x="268272" y="5148455"/>
            <a:ext cx="573612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eaLnBrk="1" hangingPunct="1">
              <a:lnSpc>
                <a:spcPct val="100000"/>
              </a:lnSpc>
              <a:spcBef>
                <a:spcPct val="0"/>
              </a:spcBef>
              <a:buClrTx/>
              <a:buFontTx/>
              <a:buNone/>
            </a:pPr>
            <a:r>
              <a:rPr kumimoji="0" lang="en-US" altLang="ja-JP" dirty="0">
                <a:solidFill>
                  <a:schemeClr val="accent2"/>
                </a:solidFill>
                <a:latin typeface="Times New Roman" panose="02020603050405020304" pitchFamily="18" charset="0"/>
              </a:rPr>
              <a:t>Wednesday, May 15, 2019, 01:30pm-3:30pm</a:t>
            </a:r>
          </a:p>
        </p:txBody>
      </p:sp>
      <p:sp>
        <p:nvSpPr>
          <p:cNvPr id="8" name="TextBox 1">
            <a:extLst>
              <a:ext uri="{FF2B5EF4-FFF2-40B4-BE49-F238E27FC236}">
                <a16:creationId xmlns:a16="http://schemas.microsoft.com/office/drawing/2014/main" id="{F2AFAD32-6596-4B1B-A039-0AB122207E25}"/>
              </a:ext>
            </a:extLst>
          </p:cNvPr>
          <p:cNvSpPr txBox="1">
            <a:spLocks noChangeArrowheads="1"/>
          </p:cNvSpPr>
          <p:nvPr/>
        </p:nvSpPr>
        <p:spPr bwMode="auto">
          <a:xfrm>
            <a:off x="630222" y="5708842"/>
            <a:ext cx="8191500" cy="49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eaLnBrk="1" hangingPunct="1">
              <a:lnSpc>
                <a:spcPct val="150000"/>
              </a:lnSpc>
              <a:buFont typeface="Wingdings" panose="05000000000000000000" pitchFamily="2" charset="2"/>
              <a:buChar char="l"/>
            </a:pPr>
            <a:r>
              <a:rPr lang="en-US" altLang="ko-KR" sz="2000" dirty="0"/>
              <a:t>Session was cancelled</a:t>
            </a:r>
          </a:p>
        </p:txBody>
      </p:sp>
      <p:sp>
        <p:nvSpPr>
          <p:cNvPr id="10" name="TextBox 1">
            <a:extLst>
              <a:ext uri="{FF2B5EF4-FFF2-40B4-BE49-F238E27FC236}">
                <a16:creationId xmlns:a16="http://schemas.microsoft.com/office/drawing/2014/main" id="{1D052233-17D7-40E5-B564-23F012B3A748}"/>
              </a:ext>
            </a:extLst>
          </p:cNvPr>
          <p:cNvSpPr txBox="1">
            <a:spLocks noChangeArrowheads="1"/>
          </p:cNvSpPr>
          <p:nvPr/>
        </p:nvSpPr>
        <p:spPr bwMode="auto">
          <a:xfrm>
            <a:off x="631790" y="1930260"/>
            <a:ext cx="8191500" cy="2806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eaLnBrk="1" hangingPunct="1">
              <a:lnSpc>
                <a:spcPct val="150000"/>
              </a:lnSpc>
              <a:buFont typeface="Wingdings" panose="05000000000000000000" pitchFamily="2" charset="2"/>
              <a:buChar char="l"/>
            </a:pPr>
            <a:r>
              <a:rPr lang="en-US" altLang="ko-KR" sz="2000" dirty="0"/>
              <a:t>Shared information on the status of 802.11 </a:t>
            </a:r>
            <a:r>
              <a:rPr lang="en-US" altLang="ko-KR" sz="2000" dirty="0" err="1"/>
              <a:t>TGbe</a:t>
            </a:r>
            <a:endParaRPr lang="en-US" altLang="ko-KR" sz="2000" dirty="0"/>
          </a:p>
          <a:p>
            <a:pPr marL="857250" lvl="1" indent="-457200">
              <a:lnSpc>
                <a:spcPct val="150000"/>
              </a:lnSpc>
              <a:buFont typeface="Arial" panose="020B0604020202020204" pitchFamily="34" charset="0"/>
              <a:buChar char="•"/>
            </a:pPr>
            <a:r>
              <a:rPr lang="en-US" altLang="ko-KR" sz="2000" dirty="0"/>
              <a:t>Discussed how 802.11 </a:t>
            </a:r>
            <a:r>
              <a:rPr lang="en-US" altLang="ko-KR" sz="2000" dirty="0" err="1"/>
              <a:t>TGbe</a:t>
            </a:r>
            <a:r>
              <a:rPr lang="en-US" altLang="ko-KR" sz="2000" dirty="0"/>
              <a:t> can include the VR/AR network requirements in their standard development specification </a:t>
            </a:r>
          </a:p>
          <a:p>
            <a:pPr marL="457200" indent="-457200" eaLnBrk="1" hangingPunct="1">
              <a:lnSpc>
                <a:spcPct val="150000"/>
              </a:lnSpc>
              <a:buFont typeface="Wingdings" panose="05000000000000000000" pitchFamily="2" charset="2"/>
              <a:buChar char="l"/>
            </a:pPr>
            <a:r>
              <a:rPr lang="en-US" altLang="ko-KR" sz="2000" dirty="0"/>
              <a:t>Shared information on the status of 802.24</a:t>
            </a:r>
          </a:p>
          <a:p>
            <a:pPr marL="857250" lvl="1" indent="-457200">
              <a:lnSpc>
                <a:spcPct val="150000"/>
              </a:lnSpc>
              <a:buFont typeface="Arial" panose="020B0604020202020204" pitchFamily="34" charset="0"/>
              <a:buChar char="•"/>
            </a:pPr>
            <a:r>
              <a:rPr lang="en-US" altLang="ko-KR" sz="2000" dirty="0"/>
              <a:t>Discussed how 802.24 can be leveraged to improve the current version of SG White Paper</a:t>
            </a:r>
          </a:p>
        </p:txBody>
      </p:sp>
    </p:spTree>
    <p:extLst>
      <p:ext uri="{BB962C8B-B14F-4D97-AF65-F5344CB8AC3E}">
        <p14:creationId xmlns:p14="http://schemas.microsoft.com/office/powerpoint/2010/main" val="29804358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29181B60-F72E-4882-A71F-763BAAE299BD}"/>
              </a:ext>
            </a:extLst>
          </p:cNvPr>
          <p:cNvSpPr>
            <a:spLocks noGrp="1" noChangeArrowheads="1"/>
          </p:cNvSpPr>
          <p:nvPr>
            <p:ph type="title"/>
          </p:nvPr>
        </p:nvSpPr>
        <p:spPr>
          <a:xfrm>
            <a:off x="422275" y="228600"/>
            <a:ext cx="8270875" cy="1112838"/>
          </a:xfrm>
        </p:spPr>
        <p:txBody>
          <a:bodyPr/>
          <a:lstStyle/>
          <a:p>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Network Enablers for seamless </a:t>
            </a:r>
            <a:br>
              <a:rPr lang="en-US" altLang="ja-JP" dirty="0">
                <a:latin typeface="Times" panose="02020603050405020304" pitchFamily="18" charset="0"/>
                <a:ea typeface="ＭＳ Ｐゴシック" panose="020B0600070205080204" pitchFamily="34" charset="-128"/>
                <a:cs typeface="Times New Roman" panose="02020603050405020304" pitchFamily="18" charset="0"/>
              </a:rPr>
            </a:br>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HMD based VR Content Service SG</a:t>
            </a:r>
            <a:endParaRPr lang="en-US" altLang="ja-JP" dirty="0">
              <a:ea typeface="ＭＳ Ｐゴシック" panose="020B0600070205080204" pitchFamily="34" charset="-128"/>
              <a:cs typeface="Times New Roman" panose="02020603050405020304" pitchFamily="18" charset="0"/>
            </a:endParaRPr>
          </a:p>
        </p:txBody>
      </p:sp>
      <p:sp>
        <p:nvSpPr>
          <p:cNvPr id="12291" name="Slide Number Placeholder 11">
            <a:extLst>
              <a:ext uri="{FF2B5EF4-FFF2-40B4-BE49-F238E27FC236}">
                <a16:creationId xmlns:a16="http://schemas.microsoft.com/office/drawing/2014/main" id="{4EE24E12-4726-439A-ACEE-50B178552018}"/>
              </a:ext>
            </a:extLst>
          </p:cNvPr>
          <p:cNvSpPr>
            <a:spLocks noGrp="1"/>
          </p:cNvSpPr>
          <p:nvPr>
            <p:ph type="sldNum" sz="quarter" idx="11"/>
          </p:nvPr>
        </p:nvSpPr>
        <p:spPr>
          <a:xfrm>
            <a:off x="7772400" y="6477000"/>
            <a:ext cx="68580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spcBef>
                <a:spcPct val="0"/>
              </a:spcBef>
              <a:buClrTx/>
              <a:buFontTx/>
              <a:buNone/>
            </a:pPr>
            <a:fld id="{85EC09B4-9B0B-43E1-AF42-82E4F262CE62}" type="slidenum">
              <a:rPr lang="en-US" altLang="ja-JP" sz="1400" smtClean="0"/>
              <a:pPr>
                <a:spcBef>
                  <a:spcPct val="0"/>
                </a:spcBef>
                <a:buClrTx/>
                <a:buFontTx/>
                <a:buNone/>
              </a:pPr>
              <a:t>5</a:t>
            </a:fld>
            <a:endParaRPr lang="en-US" altLang="ja-JP" sz="1400"/>
          </a:p>
        </p:txBody>
      </p:sp>
      <p:sp>
        <p:nvSpPr>
          <p:cNvPr id="9" name="바닥글 개체 틀 3">
            <a:extLst>
              <a:ext uri="{FF2B5EF4-FFF2-40B4-BE49-F238E27FC236}">
                <a16:creationId xmlns:a16="http://schemas.microsoft.com/office/drawing/2014/main" id="{C0D338B7-498E-4593-9124-DEBA1CF615C3}"/>
              </a:ext>
            </a:extLst>
          </p:cNvPr>
          <p:cNvSpPr>
            <a:spLocks noGrp="1"/>
          </p:cNvSpPr>
          <p:nvPr>
            <p:ph type="ftr" sz="quarter" idx="10"/>
          </p:nvPr>
        </p:nvSpPr>
        <p:spPr/>
        <p:txBody>
          <a:bodyPr/>
          <a:lstStyle/>
          <a:p>
            <a:pPr>
              <a:defRPr/>
            </a:pPr>
            <a:r>
              <a:rPr lang="en-US"/>
              <a:t>21-19-0042-01-0000</a:t>
            </a:r>
            <a:endParaRPr lang="en-US" dirty="0"/>
          </a:p>
        </p:txBody>
      </p:sp>
      <p:sp>
        <p:nvSpPr>
          <p:cNvPr id="7" name="Text Box 65">
            <a:extLst>
              <a:ext uri="{FF2B5EF4-FFF2-40B4-BE49-F238E27FC236}">
                <a16:creationId xmlns:a16="http://schemas.microsoft.com/office/drawing/2014/main" id="{2ADDC077-39F2-4FB3-9B55-2CC2271787B8}"/>
              </a:ext>
            </a:extLst>
          </p:cNvPr>
          <p:cNvSpPr txBox="1">
            <a:spLocks noChangeArrowheads="1"/>
          </p:cNvSpPr>
          <p:nvPr/>
        </p:nvSpPr>
        <p:spPr bwMode="auto">
          <a:xfrm>
            <a:off x="266700" y="1357313"/>
            <a:ext cx="161133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lnSpc>
                <a:spcPct val="100000"/>
              </a:lnSpc>
              <a:spcBef>
                <a:spcPct val="0"/>
              </a:spcBef>
              <a:buClrTx/>
              <a:buNone/>
            </a:pPr>
            <a:r>
              <a:rPr lang="en-US" altLang="ja-JP" dirty="0">
                <a:solidFill>
                  <a:schemeClr val="accent2"/>
                </a:solidFill>
                <a:latin typeface="Times New Roman" panose="02020603050405020304" pitchFamily="18" charset="0"/>
              </a:rPr>
              <a:t>Future Plan</a:t>
            </a:r>
          </a:p>
        </p:txBody>
      </p:sp>
      <p:sp>
        <p:nvSpPr>
          <p:cNvPr id="8" name="TextBox 1">
            <a:extLst>
              <a:ext uri="{FF2B5EF4-FFF2-40B4-BE49-F238E27FC236}">
                <a16:creationId xmlns:a16="http://schemas.microsoft.com/office/drawing/2014/main" id="{1C4C5A0F-912C-4E3E-8371-6976AD36EE3F}"/>
              </a:ext>
            </a:extLst>
          </p:cNvPr>
          <p:cNvSpPr txBox="1">
            <a:spLocks noChangeArrowheads="1"/>
          </p:cNvSpPr>
          <p:nvPr/>
        </p:nvSpPr>
        <p:spPr bwMode="auto">
          <a:xfrm>
            <a:off x="628650" y="1818196"/>
            <a:ext cx="8191500" cy="3268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a:lnSpc>
                <a:spcPct val="150000"/>
              </a:lnSpc>
              <a:buFont typeface="Wingdings" panose="05000000000000000000" pitchFamily="2" charset="2"/>
              <a:buChar char="l"/>
            </a:pPr>
            <a:r>
              <a:rPr lang="en-US" altLang="ko-KR" sz="2000" dirty="0"/>
              <a:t>Action Items</a:t>
            </a:r>
          </a:p>
          <a:p>
            <a:pPr marL="857250" lvl="1" indent="-457200">
              <a:lnSpc>
                <a:spcPct val="150000"/>
              </a:lnSpc>
              <a:buFont typeface="Arial" panose="020B0604020202020204" pitchFamily="34" charset="0"/>
              <a:buChar char="•"/>
            </a:pPr>
            <a:r>
              <a:rPr lang="en-US" altLang="ko-KR" sz="2000" dirty="0"/>
              <a:t>Coordinate with 802.24 to help drafting “Low Latency White Paper”</a:t>
            </a:r>
          </a:p>
          <a:p>
            <a:pPr marL="857250" lvl="1" indent="-457200">
              <a:lnSpc>
                <a:spcPct val="150000"/>
              </a:lnSpc>
              <a:buFont typeface="Arial" panose="020B0604020202020204" pitchFamily="34" charset="0"/>
              <a:buChar char="•"/>
            </a:pPr>
            <a:r>
              <a:rPr lang="en-US" altLang="ko-KR" sz="2000" dirty="0"/>
              <a:t>Make the decision whether the SG plans to draft the PAR/CSD (PAR/CSD is due on the second week of June, 2019 if drafted)</a:t>
            </a:r>
          </a:p>
          <a:p>
            <a:pPr marL="457200" indent="-457200">
              <a:lnSpc>
                <a:spcPct val="150000"/>
              </a:lnSpc>
              <a:buFont typeface="Wingdings" panose="05000000000000000000" pitchFamily="2" charset="2"/>
              <a:buChar char="l"/>
            </a:pPr>
            <a:r>
              <a:rPr lang="en-US" altLang="ko-KR" sz="2000" dirty="0"/>
              <a:t>Teleconference Schedule</a:t>
            </a:r>
          </a:p>
          <a:p>
            <a:pPr marL="857250" lvl="1" indent="-457200">
              <a:lnSpc>
                <a:spcPct val="150000"/>
              </a:lnSpc>
              <a:buFont typeface="Wingdings" panose="05000000000000000000" pitchFamily="2" charset="2"/>
              <a:buChar char="§"/>
            </a:pPr>
            <a:r>
              <a:rPr lang="en-US" altLang="ko-KR" sz="2000" dirty="0"/>
              <a:t>Friday, May 31, 2019: US EDT 07:30 AM ~ 08:30 AM</a:t>
            </a:r>
          </a:p>
          <a:p>
            <a:pPr marL="857250" lvl="1" indent="-457200">
              <a:lnSpc>
                <a:spcPct val="150000"/>
              </a:lnSpc>
              <a:buFont typeface="Wingdings" panose="05000000000000000000" pitchFamily="2" charset="2"/>
              <a:buChar char="§"/>
            </a:pPr>
            <a:r>
              <a:rPr lang="en-US" altLang="ko-KR" sz="2000" dirty="0"/>
              <a:t>Wednesday, July 3, 2019: US EDT 07:30 AM ~ 08:30 AM</a:t>
            </a:r>
          </a:p>
        </p:txBody>
      </p:sp>
    </p:spTree>
  </p:cSld>
  <p:clrMapOvr>
    <a:masterClrMapping/>
  </p:clrMapOvr>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altLang="pl-PL" sz="2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altLang="pl-PL" sz="2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3641</TotalTime>
  <Words>843</Words>
  <Application>Microsoft Office PowerPoint</Application>
  <PresentationFormat>화면 슬라이드 쇼(4:3)</PresentationFormat>
  <Paragraphs>94</Paragraphs>
  <Slides>6</Slides>
  <Notes>5</Notes>
  <HiddenSlides>0</HiddenSlides>
  <MMClips>0</MMClips>
  <ScaleCrop>false</ScaleCrop>
  <HeadingPairs>
    <vt:vector size="6" baseType="variant">
      <vt:variant>
        <vt:lpstr>사용한 글꼴</vt:lpstr>
      </vt:variant>
      <vt:variant>
        <vt:i4>6</vt:i4>
      </vt:variant>
      <vt:variant>
        <vt:lpstr>테마</vt:lpstr>
      </vt:variant>
      <vt:variant>
        <vt:i4>1</vt:i4>
      </vt:variant>
      <vt:variant>
        <vt:lpstr>슬라이드 제목</vt:lpstr>
      </vt:variant>
      <vt:variant>
        <vt:i4>6</vt:i4>
      </vt:variant>
    </vt:vector>
  </HeadingPairs>
  <TitlesOfParts>
    <vt:vector size="13" baseType="lpstr">
      <vt:lpstr>Rotis Sans Serif for Nokia</vt:lpstr>
      <vt:lpstr>맑은 고딕</vt:lpstr>
      <vt:lpstr>Arial</vt:lpstr>
      <vt:lpstr>Times</vt:lpstr>
      <vt:lpstr>Times New Roman</vt:lpstr>
      <vt:lpstr>Wingdings</vt:lpstr>
      <vt:lpstr>blank presentation</vt:lpstr>
      <vt:lpstr>PowerPoint 프레젠테이션</vt:lpstr>
      <vt:lpstr>PowerPoint 프레젠테이션</vt:lpstr>
      <vt:lpstr>Meeting Schedule</vt:lpstr>
      <vt:lpstr>Network Enablers for seamless  HMD based VR Content Service SG</vt:lpstr>
      <vt:lpstr>Network Enablers for seamless  HMD based VR Content Service SG</vt:lpstr>
      <vt:lpstr>Network Enablers for seamless  HMD based VR Content Service SG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Sangkwon Jeong</dc:creator>
  <cp:lastModifiedBy>동일 서</cp:lastModifiedBy>
  <cp:revision>296</cp:revision>
  <dcterms:created xsi:type="dcterms:W3CDTF">2017-08-15T12:18:13Z</dcterms:created>
  <dcterms:modified xsi:type="dcterms:W3CDTF">2019-05-16T15:37:57Z</dcterms:modified>
</cp:coreProperties>
</file>