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3">
  <p:sldMasterIdLst>
    <p:sldMasterId id="2147483648" r:id="rId1"/>
    <p:sldMasterId id="2147483866" r:id="rId2"/>
    <p:sldMasterId id="2147483878" r:id="rId3"/>
    <p:sldMasterId id="2147483890" r:id="rId4"/>
    <p:sldMasterId id="2147483734" r:id="rId5"/>
    <p:sldMasterId id="2147483902" r:id="rId6"/>
    <p:sldMasterId id="2147483915" r:id="rId7"/>
    <p:sldMasterId id="2147483962" r:id="rId8"/>
    <p:sldMasterId id="2147483975" r:id="rId9"/>
    <p:sldMasterId id="2147483988" r:id="rId10"/>
  </p:sldMasterIdLst>
  <p:notesMasterIdLst>
    <p:notesMasterId r:id="rId20"/>
  </p:notesMasterIdLst>
  <p:handoutMasterIdLst>
    <p:handoutMasterId r:id="rId21"/>
  </p:handoutMasterIdLst>
  <p:sldIdLst>
    <p:sldId id="413" r:id="rId11"/>
    <p:sldId id="425" r:id="rId12"/>
    <p:sldId id="426" r:id="rId13"/>
    <p:sldId id="529" r:id="rId14"/>
    <p:sldId id="532" r:id="rId15"/>
    <p:sldId id="531" r:id="rId16"/>
    <p:sldId id="533" r:id="rId17"/>
    <p:sldId id="429" r:id="rId18"/>
    <p:sldId id="530" r:id="rId19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0C0C0"/>
    <a:srgbClr val="00CC99"/>
    <a:srgbClr val="66CCFF"/>
    <a:srgbClr val="66FF66"/>
    <a:srgbClr val="66FF99"/>
    <a:srgbClr val="FFBBBB"/>
    <a:srgbClr val="FF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741" autoAdjust="0"/>
    <p:restoredTop sz="86387" autoAdjust="0"/>
  </p:normalViewPr>
  <p:slideViewPr>
    <p:cSldViewPr>
      <p:cViewPr varScale="1">
        <p:scale>
          <a:sx n="59" d="100"/>
          <a:sy n="59" d="100"/>
        </p:scale>
        <p:origin x="15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80" y="60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dirty="0"/>
              <a:t>doc.: IEEE 802.21-02/xxxr0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4625"/>
            <a:ext cx="1431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dirty="0"/>
              <a:t>Month XX, XXXX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3113" y="8982075"/>
            <a:ext cx="465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 dirty="0"/>
              <a:t>XXXX, His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442440B-091D-401F-885A-37C149E1FF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70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dirty="0"/>
              <a:t>doc.: IEEE 802.21-02/xxxr0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9400" y="8985250"/>
            <a:ext cx="9223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US" dirty="0"/>
              <a:t>XXXX, His Company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07357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2016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doc.: IEEE 802.21-02/xxxr0</a:t>
            </a:r>
          </a:p>
        </p:txBody>
      </p:sp>
      <p:sp>
        <p:nvSpPr>
          <p:cNvPr id="38917" name="Date Placeholder 4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Month 20xx</a:t>
            </a:r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 smtClean="0"/>
              <a:t>XXXX, His Company</a:t>
            </a:r>
          </a:p>
        </p:txBody>
      </p:sp>
      <p:sp>
        <p:nvSpPr>
          <p:cNvPr id="3891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Page </a:t>
            </a:r>
            <a:fld id="{9ADD8F5F-B7E5-4B0C-9D30-C37ACEF62728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061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4408488"/>
            <a:ext cx="5086350" cy="417671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4">
              <a:defRPr/>
            </a:pPr>
            <a:r>
              <a:rPr lang="pt-BR" smtClean="0"/>
              <a:t>Subir Das, Chair, IEEE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E5FD7119-2480-4BDB-AC46-C8803C88892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59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0" y="63817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doc.: IEEE 802.21-02/xxxr0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4">
              <a:defRPr/>
            </a:pPr>
            <a:r>
              <a:rPr lang="en-US" dirty="0" smtClean="0"/>
              <a:t>XXXX, His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670" y="8984170"/>
            <a:ext cx="75372" cy="185420"/>
          </a:xfrm>
          <a:prstGeom prst="rect">
            <a:avLst/>
          </a:prstGeom>
          <a:noFill/>
        </p:spPr>
        <p:txBody>
          <a:bodyPr lIns="90919" tIns="45459" rIns="90919" bIns="45459"/>
          <a:lstStyle/>
          <a:p>
            <a:pPr defTabSz="932865"/>
            <a:fld id="{FAAE0E8B-988F-47CE-9949-D3DED8909968}" type="slidenum">
              <a:rPr lang="en-US" smtClean="0"/>
              <a:pPr defTabSz="932865"/>
              <a:t>6</a:t>
            </a:fld>
            <a:endParaRPr lang="en-US" dirty="0" smtClean="0"/>
          </a:p>
        </p:txBody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1862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670" y="8984170"/>
            <a:ext cx="75372" cy="185420"/>
          </a:xfrm>
          <a:prstGeom prst="rect">
            <a:avLst/>
          </a:prstGeom>
          <a:noFill/>
        </p:spPr>
        <p:txBody>
          <a:bodyPr lIns="90919" tIns="45459" rIns="90919" bIns="45459"/>
          <a:lstStyle/>
          <a:p>
            <a:pPr defTabSz="932865"/>
            <a:fld id="{FAAE0E8B-988F-47CE-9949-D3DED8909968}" type="slidenum">
              <a:rPr lang="en-US" smtClean="0"/>
              <a:pPr defTabSz="932865"/>
              <a:t>7</a:t>
            </a:fld>
            <a:endParaRPr lang="en-US" dirty="0" smtClean="0"/>
          </a:p>
        </p:txBody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2923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4408488"/>
            <a:ext cx="5086350" cy="417671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doc.: IEEE 802.21-02/xxxr0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54050" y="95250"/>
            <a:ext cx="1060450" cy="2159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20xx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XXXX, His Company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22625" y="8985250"/>
            <a:ext cx="512763" cy="182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E2D12AD0-39D7-481D-A90E-51416BE122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13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F3D7A4F0-0FCF-4224-B81A-51E9E7009A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0A1EC890-31EC-487D-AA60-02B691D82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625" y="6400800"/>
            <a:ext cx="257175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C50C8B-955C-4492-B51E-B775838F861B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29568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D86C3-6E05-4C09-ABC9-992092544F3C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691237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143000"/>
            <a:ext cx="40735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735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A9F41-7C47-4DE5-BE89-D9D31BE550CB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041161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C9FE7-D30C-4263-9944-1EA544AC8F0F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39351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B4F26-4AD7-4559-8310-2CE34251CE29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01067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6FF84-9F7D-49EB-B8B9-BE9F48A1C605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029961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2A9F8B-6637-4717-B8CA-57B8E64135D6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78734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19F03-10DE-4D21-B4FD-82CD5DB427B0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453316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4FEFE-EDE9-4658-8DE2-4FE27B1D68CE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87708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863" y="228600"/>
            <a:ext cx="2074862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275" y="228600"/>
            <a:ext cx="6072188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02564-781E-440D-BB49-EFEF102E43FE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961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EA519437-B6E0-45D2-ADBE-CED11A2324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2CAAD-A3F9-4565-BF87-B007ADA8FF30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259035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14288" y="6597650"/>
            <a:ext cx="9129712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3175" y="3175"/>
            <a:ext cx="9136063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Page </a:t>
            </a:r>
            <a:fld id="{51AD4080-6D3A-494C-8BF2-E1F8C9265CB5}" type="slidenum"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0759" name="Text Box 7"/>
          <p:cNvSpPr txBox="1">
            <a:spLocks noChangeArrowheads="1"/>
          </p:cNvSpPr>
          <p:nvPr/>
        </p:nvSpPr>
        <p:spPr bwMode="auto">
          <a:xfrm>
            <a:off x="1828800" y="6591301"/>
            <a:ext cx="5486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IEEE 802 LMSC</a:t>
            </a:r>
          </a:p>
        </p:txBody>
      </p:sp>
      <p:sp>
        <p:nvSpPr>
          <p:cNvPr id="330760" name="Text Box 8"/>
          <p:cNvSpPr txBox="1">
            <a:spLocks noChangeArrowheads="1"/>
          </p:cNvSpPr>
          <p:nvPr/>
        </p:nvSpPr>
        <p:spPr bwMode="auto">
          <a:xfrm>
            <a:off x="0" y="6589713"/>
            <a:ext cx="11801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ec-16-0170-03</a:t>
            </a:r>
          </a:p>
        </p:txBody>
      </p:sp>
      <p:grpSp>
        <p:nvGrpSpPr>
          <p:cNvPr id="330761" name="Group 9"/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330762" name="Rectangle 10"/>
            <p:cNvSpPr>
              <a:spLocks noChangeArrowheads="1"/>
            </p:cNvSpPr>
            <p:nvPr userDrawn="1"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0763" name="Text Box 11"/>
            <p:cNvSpPr txBox="1">
              <a:spLocks noChangeArrowheads="1"/>
            </p:cNvSpPr>
            <p:nvPr userDrawn="1"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300" b="1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EEE</a:t>
              </a:r>
            </a:p>
          </p:txBody>
        </p:sp>
        <p:sp>
          <p:nvSpPr>
            <p:cNvPr id="330764" name="Line 12"/>
            <p:cNvSpPr>
              <a:spLocks noChangeShapeType="1"/>
            </p:cNvSpPr>
            <p:nvPr userDrawn="1"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0765" name="Text Box 13"/>
            <p:cNvSpPr txBox="1">
              <a:spLocks noChangeArrowheads="1"/>
            </p:cNvSpPr>
            <p:nvPr userDrawn="1"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2400" b="1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802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57071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40910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851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1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46355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2229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5456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2522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9481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32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F31B28D-59C5-4D92-A491-E66C7A6F60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8388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404813"/>
            <a:ext cx="2108200" cy="5462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175375" cy="54625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026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922C443-5D96-4DE7-99CD-7C5E19B8A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0955A4B1-4EFB-4DEF-816B-559E5062D2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825E2F7-1D07-407B-992F-AC7D28176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74FAE21-1B12-43B9-9130-C41EEF43AB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95E68F9D-EE77-4604-80A2-5FFC8BC132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F3D7A4F0-0FCF-4224-B81A-51E9E7009A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F3D7A4F0-0FCF-4224-B81A-51E9E7009A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F3D7A4F0-0FCF-4224-B81A-51E9E7009A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6835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F3D7A4F0-0FCF-4224-B81A-51E9E7009A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F3D7A4F0-0FCF-4224-B81A-51E9E7009A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BBCC7-F472-4271-BB1B-1A8EC1372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90285-F893-4790-A724-96E45CA154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87D7D-18D4-4AC8-B10F-B8A600454B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65D2E-6FA3-4BB9-988F-6FBC2B61D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5C69D-B6EE-44D1-87BC-41A7863914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405D2-4AE7-473C-8F39-C4B4E07016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1F64-50B1-418F-962C-B808F147E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3493-D78E-476E-ADFE-FC7DA51746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377825"/>
            <a:ext cx="768350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CBDE478-540A-4533-B630-5289DA16E1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10AF9-D278-49BA-91C2-3547396931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15F29-A17C-4417-B3CB-6150805275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C610-B033-4125-93E1-31603498AF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D6E22-D652-423A-AF54-7FCC63B88B7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625" y="6400800"/>
            <a:ext cx="2571750" cy="285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5517F1-EB6E-4F81-AC89-74369054FC5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BC0B3-241B-4D5F-8F6B-334F1B7A2D5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143000"/>
            <a:ext cx="40735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735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4C91E-A10F-41F8-9C46-D7F1DEF15A8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54AAA-100F-4D79-BC9A-76C2FE4879A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6D1BD-8B4B-441D-B047-EC4CFFD2BD7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6255C-89DB-48E4-8183-0CC31013F7D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6835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3DACD2F-9786-486C-9E92-757D70B8C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59048-C632-45BE-9AF1-FC3AAC76FD4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5FC97-2D4E-400A-9A8D-F56388743B3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2ABC5-4BDB-4DB6-9C7D-C1FCE27DD1B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863" y="228600"/>
            <a:ext cx="2074862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275" y="228600"/>
            <a:ext cx="6072188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76302-3909-43F9-AE0C-0B38374A325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5869C-EB8F-4957-A1BE-4BEBD24B54D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27CBD-6FFE-44A1-890E-CA0399ECC50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619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625" y="6400800"/>
            <a:ext cx="2571750" cy="285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CE2DE-28B4-4F5A-9F90-427CEA689D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571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F56F6-515C-41E2-8DE9-92690FD8AD6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212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143000"/>
            <a:ext cx="40735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735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AC8D7-77BC-437C-B130-114D21DF8B4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643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04A82-AE05-4088-A240-BBABDD056BA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2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1150" y="6475413"/>
            <a:ext cx="1949450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5EAE60E-B8AB-4C07-8727-0B4A640A8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6170-A256-4B34-BC16-3211A8A0E56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457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A68B-A37C-4CD8-98DF-15B3ED388D4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090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8F22E-92A0-44F2-B5EB-73304712CC9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940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326FC-C031-44D5-BBDD-53CB707CD7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163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F6E8D-B773-4DB8-95D8-E929C1CA519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11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863" y="228600"/>
            <a:ext cx="2074862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275" y="228600"/>
            <a:ext cx="6072188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4F328-0789-4C1E-B01E-8D12406219D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232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CA150-1287-4710-BF91-B16C8729B56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067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27CBD-6FFE-44A1-890E-CA0399ECC50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433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625" y="6400800"/>
            <a:ext cx="2571750" cy="285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CE2DE-28B4-4F5A-9F90-427CEA689D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798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F56F6-515C-41E2-8DE9-92690FD8AD6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1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1AE6C48-FC0E-4C0A-A7D2-A12BE0BB3F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143000"/>
            <a:ext cx="40735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735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AC8D7-77BC-437C-B130-114D21DF8B4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182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04A82-AE05-4088-A240-BBABDD056BA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470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6170-A256-4B34-BC16-3211A8A0E56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238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A68B-A37C-4CD8-98DF-15B3ED388D4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889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8F22E-92A0-44F2-B5EB-73304712CC9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787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326FC-C031-44D5-BBDD-53CB707CD7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474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F6E8D-B773-4DB8-95D8-E929C1CA519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783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863" y="228600"/>
            <a:ext cx="2074862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275" y="228600"/>
            <a:ext cx="6072188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4F328-0789-4C1E-B01E-8D12406219D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482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CA150-1287-4710-BF91-B16C8729B56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443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5D4BC-467F-4953-8B4D-0EC74EF56335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100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802logo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82000" y="60325"/>
            <a:ext cx="7540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smllieee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200" y="57150"/>
            <a:ext cx="754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</a:t>
            </a:r>
            <a:r>
              <a:rPr lang="en-US" dirty="0" err="1" smtClean="0"/>
              <a:t>styl</a:t>
            </a:r>
            <a:endParaRPr lang="en-US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11950" y="6475413"/>
            <a:ext cx="18986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286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3D7A4F0-0FCF-4224-B81A-51E9E7009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971576" y="394156"/>
            <a:ext cx="43040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400" b="1" dirty="0" smtClean="0"/>
              <a:t>21-19-0024-00-0000-Session#90-Closing_Notes.ppt</a:t>
            </a:r>
            <a:endParaRPr lang="en-US" sz="1400" b="1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Line 10"/>
          <p:cNvSpPr>
            <a:spLocks noChangeShapeType="1"/>
          </p:cNvSpPr>
          <p:nvPr userDrawn="1"/>
        </p:nvSpPr>
        <p:spPr bwMode="auto">
          <a:xfrm>
            <a:off x="609600" y="6096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64" r:id="rId2"/>
    <p:sldLayoutId id="2147483865" r:id="rId3"/>
    <p:sldLayoutId id="2147483862" r:id="rId4"/>
    <p:sldLayoutId id="2147483863" r:id="rId5"/>
    <p:sldLayoutId id="2147483837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61" r:id="rId18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0" y="6604000"/>
            <a:ext cx="9139238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B1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3175" y="3175"/>
            <a:ext cx="9136063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9734" name="Line 6"/>
          <p:cNvSpPr>
            <a:spLocks noChangeShapeType="1"/>
          </p:cNvSpPr>
          <p:nvPr/>
        </p:nvSpPr>
        <p:spPr bwMode="auto">
          <a:xfrm>
            <a:off x="395288" y="1268413"/>
            <a:ext cx="8353425" cy="0"/>
          </a:xfrm>
          <a:prstGeom prst="line">
            <a:avLst/>
          </a:prstGeom>
          <a:noFill/>
          <a:ln w="9525">
            <a:solidFill>
              <a:srgbClr val="2FAD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Page </a:t>
            </a:r>
            <a:fld id="{7E0ED744-2AD2-45F1-9385-55C79C00BA3B}" type="slidenum"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0" y="6586539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ec-16-0170-02</a:t>
            </a:r>
          </a:p>
        </p:txBody>
      </p:sp>
      <p:sp>
        <p:nvSpPr>
          <p:cNvPr id="329737" name="Text Box 9"/>
          <p:cNvSpPr txBox="1">
            <a:spLocks noChangeArrowheads="1"/>
          </p:cNvSpPr>
          <p:nvPr/>
        </p:nvSpPr>
        <p:spPr bwMode="auto">
          <a:xfrm>
            <a:off x="1828800" y="6591301"/>
            <a:ext cx="5486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IEEE 802 LMSC</a:t>
            </a:r>
          </a:p>
        </p:txBody>
      </p:sp>
      <p:grpSp>
        <p:nvGrpSpPr>
          <p:cNvPr id="329748" name="Group 20"/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329746" name="Rectangle 18"/>
            <p:cNvSpPr>
              <a:spLocks noChangeArrowheads="1"/>
            </p:cNvSpPr>
            <p:nvPr userDrawn="1"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29743" name="Text Box 15"/>
            <p:cNvSpPr txBox="1">
              <a:spLocks noChangeArrowheads="1"/>
            </p:cNvSpPr>
            <p:nvPr userDrawn="1"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300" b="1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EEE</a:t>
              </a:r>
            </a:p>
          </p:txBody>
        </p:sp>
        <p:sp>
          <p:nvSpPr>
            <p:cNvPr id="329745" name="Line 17"/>
            <p:cNvSpPr>
              <a:spLocks noChangeShapeType="1"/>
            </p:cNvSpPr>
            <p:nvPr userDrawn="1"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29747" name="Text Box 19"/>
            <p:cNvSpPr txBox="1">
              <a:spLocks noChangeArrowheads="1"/>
            </p:cNvSpPr>
            <p:nvPr userDrawn="1"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2400" b="1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802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24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46FBD-A606-464B-83CC-887A8D49DE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8D70-5D40-4BDB-95DE-FF8791A85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84917-4E53-499C-90FA-BFF6A41DE9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smtClean="0"/>
              <a:t>Subir Das, Chair, IEEE 802.21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79E6CA-7F7D-4CC3-86DB-B6301A399B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228600"/>
            <a:ext cx="827087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Title: 36 pt Rotis Sans Serif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613" y="1000125"/>
            <a:ext cx="829945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IEEE 802.21 Powerpoint Template</a:t>
            </a:r>
            <a:br>
              <a:rPr lang="en-US" altLang="ja-JP" smtClean="0"/>
            </a:br>
            <a:r>
              <a:rPr lang="en-US" altLang="ja-JP" smtClean="0"/>
              <a:t>(Rotis Sans Serif 24 pt)</a:t>
            </a:r>
          </a:p>
          <a:p>
            <a:pPr lvl="0"/>
            <a:r>
              <a:rPr lang="en-US" altLang="ja-JP" smtClean="0"/>
              <a:t>1st Level Bullet</a:t>
            </a:r>
          </a:p>
          <a:p>
            <a:pPr lvl="1"/>
            <a:r>
              <a:rPr lang="en-US" altLang="ja-JP" smtClean="0"/>
              <a:t>2nd Level Bullet</a:t>
            </a:r>
          </a:p>
          <a:p>
            <a:pPr lvl="2"/>
            <a:r>
              <a:rPr lang="en-US" altLang="ja-JP" smtClean="0"/>
              <a:t>3rd Level Bullet</a:t>
            </a:r>
          </a:p>
          <a:p>
            <a:pPr lvl="2"/>
            <a:endParaRPr lang="en-US" altLang="ja-JP" smtClean="0"/>
          </a:p>
          <a:p>
            <a:pPr lvl="1"/>
            <a:endParaRPr lang="en-US" altLang="ja-JP" smtClean="0"/>
          </a:p>
          <a:p>
            <a:pPr lvl="0"/>
            <a:endParaRPr lang="en-US" altLang="ja-JP" smtClean="0"/>
          </a:p>
          <a:p>
            <a:pPr lvl="0"/>
            <a:endParaRPr lang="en-US" altLang="ja-JP" smtClean="0"/>
          </a:p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 smtClean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2619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90000"/>
              </a:lnSpc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21-13-0139-01-MuGM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00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400">
                <a:latin typeface="Times" charset="0"/>
                <a:ea typeface="ＭＳ Ｐゴシック" pitchFamily="34" charset="-128"/>
              </a:defRPr>
            </a:lvl1pPr>
          </a:lstStyle>
          <a:p>
            <a:fld id="{2899EB77-1999-4334-A7A8-63863A257729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 dirty="0" smtClean="0">
              <a:solidFill>
                <a:srgbClr val="000000"/>
              </a:solidFill>
            </a:endParaRPr>
          </a:p>
        </p:txBody>
      </p:sp>
      <p:pic>
        <p:nvPicPr>
          <p:cNvPr id="1030" name="Picture 6" descr="smlliee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57150"/>
            <a:ext cx="754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802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37538" y="76200"/>
            <a:ext cx="75406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p:hf hdr="0" dt="0"/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5pPr>
      <a:lvl6pPr marL="4572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6pPr>
      <a:lvl7pPr marL="9144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7pPr>
      <a:lvl8pPr marL="13716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8pPr>
      <a:lvl9pPr marL="18288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9pPr>
    </p:titleStyle>
    <p:bodyStyle>
      <a:lvl1pPr marL="280988" indent="-280988" algn="l" defTabSz="762000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chemeClr val="tx1"/>
          </a:solidFill>
          <a:latin typeface="+mn-lt"/>
        </a:defRPr>
      </a:lvl2pPr>
      <a:lvl3pPr marL="1147763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chemeClr val="tx1"/>
          </a:solidFill>
          <a:latin typeface="+mn-lt"/>
        </a:defRPr>
      </a:lvl3pPr>
      <a:lvl4pPr marL="1804988" indent="-27781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tis Sans Serif for Nokia" pitchFamily="34" charset="0"/>
        </a:defRPr>
      </a:lvl4pPr>
      <a:lvl5pPr marL="22860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5pPr>
      <a:lvl6pPr marL="27432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6pPr>
      <a:lvl7pPr marL="32004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7pPr>
      <a:lvl8pPr marL="36576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8pPr>
      <a:lvl9pPr marL="41148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228600"/>
            <a:ext cx="8270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Title: 36 pt Rotis Sans Serif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613" y="1000125"/>
            <a:ext cx="82994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IEEE 802.21 Powerpoint Template</a:t>
            </a:r>
            <a:br>
              <a:rPr lang="en-US" altLang="ja-JP" smtClean="0"/>
            </a:br>
            <a:r>
              <a:rPr lang="en-US" altLang="ja-JP" smtClean="0"/>
              <a:t>(Rotis Sans Serif 24 pt)</a:t>
            </a:r>
          </a:p>
          <a:p>
            <a:pPr lvl="0"/>
            <a:r>
              <a:rPr lang="en-US" altLang="ja-JP" smtClean="0"/>
              <a:t>1st Level Bullet</a:t>
            </a:r>
          </a:p>
          <a:p>
            <a:pPr lvl="1"/>
            <a:r>
              <a:rPr lang="en-US" altLang="ja-JP" smtClean="0"/>
              <a:t>2nd Level Bullet</a:t>
            </a:r>
          </a:p>
          <a:p>
            <a:pPr lvl="2"/>
            <a:r>
              <a:rPr lang="en-US" altLang="ja-JP" smtClean="0"/>
              <a:t>3rd Level Bullet</a:t>
            </a:r>
          </a:p>
          <a:p>
            <a:pPr lvl="2"/>
            <a:endParaRPr lang="en-US" altLang="ja-JP" smtClean="0"/>
          </a:p>
          <a:p>
            <a:pPr lvl="1"/>
            <a:endParaRPr lang="en-US" altLang="ja-JP" smtClean="0"/>
          </a:p>
          <a:p>
            <a:pPr lvl="0"/>
            <a:endParaRPr lang="en-US" altLang="ja-JP" smtClean="0"/>
          </a:p>
          <a:p>
            <a:pPr lvl="0"/>
            <a:endParaRPr lang="en-US" altLang="ja-JP" smtClean="0"/>
          </a:p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 smtClean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2619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90000"/>
              </a:lnSpc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00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400">
                <a:latin typeface="Times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9416940-AF3F-470C-8976-935CDD36EA4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030" name="Picture 6" descr="smlliee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"/>
            <a:ext cx="7540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802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76200"/>
            <a:ext cx="7540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60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</p:sldLayoutIdLst>
  <p:hf hdr="0" dt="0"/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5pPr>
      <a:lvl6pPr marL="4572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6pPr>
      <a:lvl7pPr marL="9144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7pPr>
      <a:lvl8pPr marL="13716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8pPr>
      <a:lvl9pPr marL="18288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9pPr>
    </p:titleStyle>
    <p:bodyStyle>
      <a:lvl1pPr marL="280988" indent="-280988" algn="l" defTabSz="762000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chemeClr val="tx1"/>
          </a:solidFill>
          <a:latin typeface="+mn-lt"/>
        </a:defRPr>
      </a:lvl2pPr>
      <a:lvl3pPr marL="1147763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chemeClr val="tx1"/>
          </a:solidFill>
          <a:latin typeface="+mn-lt"/>
        </a:defRPr>
      </a:lvl3pPr>
      <a:lvl4pPr marL="1804988" indent="-27781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tis Sans Serif for Nokia" pitchFamily="34" charset="0"/>
        </a:defRPr>
      </a:lvl4pPr>
      <a:lvl5pPr marL="22860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5pPr>
      <a:lvl6pPr marL="27432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6pPr>
      <a:lvl7pPr marL="32004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7pPr>
      <a:lvl8pPr marL="36576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8pPr>
      <a:lvl9pPr marL="41148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228600"/>
            <a:ext cx="8270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Title: 36 pt Rotis Sans Serif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613" y="1000125"/>
            <a:ext cx="82994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IEEE 802.21 Powerpoint Template</a:t>
            </a:r>
            <a:br>
              <a:rPr lang="en-US" altLang="ja-JP" smtClean="0"/>
            </a:br>
            <a:r>
              <a:rPr lang="en-US" altLang="ja-JP" smtClean="0"/>
              <a:t>(Rotis Sans Serif 24 pt)</a:t>
            </a:r>
          </a:p>
          <a:p>
            <a:pPr lvl="0"/>
            <a:r>
              <a:rPr lang="en-US" altLang="ja-JP" smtClean="0"/>
              <a:t>1st Level Bullet</a:t>
            </a:r>
          </a:p>
          <a:p>
            <a:pPr lvl="1"/>
            <a:r>
              <a:rPr lang="en-US" altLang="ja-JP" smtClean="0"/>
              <a:t>2nd Level Bullet</a:t>
            </a:r>
          </a:p>
          <a:p>
            <a:pPr lvl="2"/>
            <a:r>
              <a:rPr lang="en-US" altLang="ja-JP" smtClean="0"/>
              <a:t>3rd Level Bullet</a:t>
            </a:r>
          </a:p>
          <a:p>
            <a:pPr lvl="2"/>
            <a:endParaRPr lang="en-US" altLang="ja-JP" smtClean="0"/>
          </a:p>
          <a:p>
            <a:pPr lvl="1"/>
            <a:endParaRPr lang="en-US" altLang="ja-JP" smtClean="0"/>
          </a:p>
          <a:p>
            <a:pPr lvl="0"/>
            <a:endParaRPr lang="en-US" altLang="ja-JP" smtClean="0"/>
          </a:p>
          <a:p>
            <a:pPr lvl="0"/>
            <a:endParaRPr lang="en-US" altLang="ja-JP" smtClean="0"/>
          </a:p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 smtClean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2619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90000"/>
              </a:lnSpc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21-15-0028-00-MuG28M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00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400">
                <a:latin typeface="Times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9416940-AF3F-470C-8976-935CDD36EA4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030" name="Picture 6" descr="smlliee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"/>
            <a:ext cx="7540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802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76200"/>
            <a:ext cx="7540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17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hf hdr="0" dt="0"/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5pPr>
      <a:lvl6pPr marL="4572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6pPr>
      <a:lvl7pPr marL="9144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7pPr>
      <a:lvl8pPr marL="13716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8pPr>
      <a:lvl9pPr marL="18288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9pPr>
    </p:titleStyle>
    <p:bodyStyle>
      <a:lvl1pPr marL="280988" indent="-280988" algn="l" defTabSz="762000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chemeClr val="tx1"/>
          </a:solidFill>
          <a:latin typeface="+mn-lt"/>
        </a:defRPr>
      </a:lvl2pPr>
      <a:lvl3pPr marL="1147763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chemeClr val="tx1"/>
          </a:solidFill>
          <a:latin typeface="+mn-lt"/>
        </a:defRPr>
      </a:lvl3pPr>
      <a:lvl4pPr marL="1804988" indent="-27781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tis Sans Serif for Nokia" pitchFamily="34" charset="0"/>
        </a:defRPr>
      </a:lvl4pPr>
      <a:lvl5pPr marL="22860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5pPr>
      <a:lvl6pPr marL="27432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6pPr>
      <a:lvl7pPr marL="32004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7pPr>
      <a:lvl8pPr marL="36576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8pPr>
      <a:lvl9pPr marL="41148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228600"/>
            <a:ext cx="827087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Title: 36 pt Rotis Sans Serif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613" y="1000125"/>
            <a:ext cx="829945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IEEE 802.21 Powerpoint Template</a:t>
            </a:r>
            <a:br>
              <a:rPr lang="en-US" altLang="ja-JP" smtClean="0"/>
            </a:br>
            <a:r>
              <a:rPr lang="en-US" altLang="ja-JP" smtClean="0"/>
              <a:t>(Rotis Sans Serif 24 pt)</a:t>
            </a:r>
          </a:p>
          <a:p>
            <a:pPr lvl="0"/>
            <a:r>
              <a:rPr lang="en-US" altLang="ja-JP" smtClean="0"/>
              <a:t>1st Level Bullet</a:t>
            </a:r>
          </a:p>
          <a:p>
            <a:pPr lvl="1"/>
            <a:r>
              <a:rPr lang="en-US" altLang="ja-JP" smtClean="0"/>
              <a:t>2nd Level Bullet</a:t>
            </a:r>
          </a:p>
          <a:p>
            <a:pPr lvl="2"/>
            <a:r>
              <a:rPr lang="en-US" altLang="ja-JP" smtClean="0"/>
              <a:t>3rd Level Bullet</a:t>
            </a:r>
          </a:p>
          <a:p>
            <a:pPr lvl="2"/>
            <a:endParaRPr lang="en-US" altLang="ja-JP" smtClean="0"/>
          </a:p>
          <a:p>
            <a:pPr lvl="1"/>
            <a:endParaRPr lang="en-US" altLang="ja-JP" smtClean="0"/>
          </a:p>
          <a:p>
            <a:pPr lvl="0"/>
            <a:endParaRPr lang="en-US" altLang="ja-JP" smtClean="0"/>
          </a:p>
          <a:p>
            <a:pPr lvl="0"/>
            <a:endParaRPr lang="en-US" altLang="ja-JP" smtClean="0"/>
          </a:p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 smtClean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2619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90000"/>
              </a:lnSpc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21-13-0090-00-MuGM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00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400">
                <a:latin typeface="Times" charset="0"/>
                <a:ea typeface="MS PGothic" pitchFamily="34" charset="-128"/>
              </a:defRPr>
            </a:lvl1pPr>
          </a:lstStyle>
          <a:p>
            <a:fld id="{30460105-BC9B-458C-A0A7-B59E81B64C19}" type="slidenum">
              <a:rPr lang="en-US" altLang="ja-JP"/>
              <a:pPr/>
              <a:t>‹#›</a:t>
            </a:fld>
            <a:endParaRPr lang="en-US" altLang="ja-JP" dirty="0"/>
          </a:p>
        </p:txBody>
      </p:sp>
      <p:pic>
        <p:nvPicPr>
          <p:cNvPr id="1030" name="Picture 6" descr="smlliee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57150"/>
            <a:ext cx="754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802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37538" y="76200"/>
            <a:ext cx="75406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567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hf hdr="0" dt="0"/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5pPr>
      <a:lvl6pPr marL="4572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6pPr>
      <a:lvl7pPr marL="9144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7pPr>
      <a:lvl8pPr marL="13716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8pPr>
      <a:lvl9pPr marL="18288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9pPr>
    </p:titleStyle>
    <p:bodyStyle>
      <a:lvl1pPr marL="280988" indent="-280988" algn="l" defTabSz="762000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chemeClr val="tx1"/>
          </a:solidFill>
          <a:latin typeface="+mn-lt"/>
        </a:defRPr>
      </a:lvl2pPr>
      <a:lvl3pPr marL="1147763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chemeClr val="tx1"/>
          </a:solidFill>
          <a:latin typeface="+mn-lt"/>
        </a:defRPr>
      </a:lvl3pPr>
      <a:lvl4pPr marL="1804988" indent="-27781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tis Sans Serif for Nokia" pitchFamily="34" charset="0"/>
        </a:defRPr>
      </a:lvl4pPr>
      <a:lvl5pPr marL="22860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5pPr>
      <a:lvl6pPr marL="27432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6pPr>
      <a:lvl7pPr marL="32004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7pPr>
      <a:lvl8pPr marL="36576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8pPr>
      <a:lvl9pPr marL="4114800" indent="-2809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tis Sans Serif for Noki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97" y="685800"/>
            <a:ext cx="8411102" cy="56388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6324600" y="6475412"/>
            <a:ext cx="2286000" cy="38258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Subir Das, Chair 802.21 WG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13604"/>
            <a:ext cx="5943600" cy="1066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Subir Das</a:t>
            </a:r>
          </a:p>
          <a:p>
            <a:pPr eaLnBrk="1" hangingPunct="1"/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sdas at perspectalabs dot com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43000" y="997518"/>
            <a:ext cx="6858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IEEE 802.21</a:t>
            </a:r>
            <a:b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Session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#</a:t>
            </a:r>
            <a:r>
              <a:rPr lang="en-US" sz="4400" b="1" kern="0" noProof="0" dirty="0" smtClean="0">
                <a:solidFill>
                  <a:srgbClr val="FFFF00"/>
                </a:solidFill>
                <a:latin typeface="Arial" charset="0"/>
                <a:ea typeface="+mj-ea"/>
                <a:cs typeface="+mj-cs"/>
              </a:rPr>
              <a:t>9</a:t>
            </a:r>
            <a:r>
              <a:rPr lang="en-US" sz="4400" b="1" kern="0" dirty="0">
                <a:solidFill>
                  <a:srgbClr val="FFFF00"/>
                </a:solidFill>
                <a:latin typeface="Arial" charset="0"/>
                <a:ea typeface="+mj-ea"/>
                <a:cs typeface="+mj-cs"/>
              </a:rPr>
              <a:t>0</a:t>
            </a:r>
            <a:endParaRPr lang="en-US" sz="4400" b="1" kern="0" dirty="0">
              <a:solidFill>
                <a:srgbClr val="FFFF00"/>
              </a:solidFill>
              <a:latin typeface="Arial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 smtClean="0">
                <a:solidFill>
                  <a:srgbClr val="FFFF00"/>
                </a:solidFill>
                <a:latin typeface="Arial" charset="0"/>
                <a:ea typeface="+mj-ea"/>
                <a:cs typeface="+mj-cs"/>
              </a:rPr>
              <a:t>Vancouver, BC, Canada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WG Closing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Plenary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914400"/>
          </a:xfrm>
        </p:spPr>
        <p:txBody>
          <a:bodyPr/>
          <a:lstStyle/>
          <a:p>
            <a:r>
              <a:rPr lang="en-US" altLang="zh-CN" sz="3200" b="1" dirty="0" smtClean="0">
                <a:ea typeface="SimSun" pitchFamily="2" charset="-122"/>
              </a:rPr>
              <a:t>Meeting Updates</a:t>
            </a:r>
            <a:endParaRPr lang="zh-CN" altLang="en-US" sz="3200" b="1" dirty="0" smtClean="0">
              <a:ea typeface="SimSun" pitchFamily="2" charset="-122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70900" cy="41910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Study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Group Update</a:t>
            </a:r>
          </a:p>
          <a:p>
            <a:r>
              <a:rPr lang="en-US" sz="2800" dirty="0" smtClean="0">
                <a:latin typeface="Arial" charset="0"/>
              </a:rPr>
              <a:t>Teleconferences</a:t>
            </a:r>
          </a:p>
          <a:p>
            <a:r>
              <a:rPr lang="en-US" sz="2800" dirty="0" smtClean="0">
                <a:latin typeface="Arial" charset="0"/>
              </a:rPr>
              <a:t>Motions  </a:t>
            </a:r>
          </a:p>
          <a:p>
            <a:r>
              <a:rPr lang="en-US" sz="2800" dirty="0" smtClean="0">
                <a:latin typeface="Arial" charset="0"/>
              </a:rPr>
              <a:t>Future Locations</a:t>
            </a: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6400800" y="6477000"/>
            <a:ext cx="2133600" cy="2286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Subir Das, Chair, IEEE 802.21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191000" y="6477000"/>
            <a:ext cx="577850" cy="184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D048621D-5B88-454B-8BF8-1A14712DC7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70875" cy="838200"/>
          </a:xfrm>
        </p:spPr>
        <p:txBody>
          <a:bodyPr/>
          <a:lstStyle/>
          <a:p>
            <a:r>
              <a:rPr lang="en-US" sz="3600" b="1" dirty="0" smtClean="0"/>
              <a:t>WG Update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94750" cy="5105400"/>
          </a:xfrm>
        </p:spPr>
        <p:txBody>
          <a:bodyPr/>
          <a:lstStyle/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2400" dirty="0" smtClean="0"/>
              <a:t>Study Group </a:t>
            </a:r>
            <a:r>
              <a:rPr lang="en-US" sz="2400" dirty="0" smtClean="0"/>
              <a:t>presentations in different groups</a:t>
            </a:r>
          </a:p>
          <a:p>
            <a:pPr lvl="1"/>
            <a:r>
              <a:rPr lang="en-US" sz="2000" dirty="0" smtClean="0"/>
              <a:t>802.1</a:t>
            </a:r>
          </a:p>
          <a:p>
            <a:pPr lvl="2"/>
            <a:r>
              <a:rPr lang="en-US" sz="1600" dirty="0"/>
              <a:t>https://mentor.ieee.org/802.21/dcn/19/21-19-0023-00-0000-the-network-relevance-in-vr.pptx</a:t>
            </a:r>
            <a:endParaRPr lang="en-US" sz="1600" dirty="0" smtClean="0"/>
          </a:p>
          <a:p>
            <a:pPr lvl="1"/>
            <a:r>
              <a:rPr lang="en-US" sz="2000" dirty="0" smtClean="0"/>
              <a:t>NENDICA</a:t>
            </a:r>
          </a:p>
          <a:p>
            <a:pPr lvl="2"/>
            <a:r>
              <a:rPr lang="en-US" sz="1600" dirty="0"/>
              <a:t>https://</a:t>
            </a:r>
            <a:r>
              <a:rPr lang="en-US" sz="1600" dirty="0" smtClean="0"/>
              <a:t>mentor.ieee.org/802.21/dcn/19/21-19-0022-01-0000-why-you-should-care-about-the-vr-network-requirements.pptx</a:t>
            </a:r>
          </a:p>
          <a:p>
            <a:pPr lvl="1"/>
            <a:r>
              <a:rPr lang="en-US" sz="2000" dirty="0" smtClean="0"/>
              <a:t>802.3 </a:t>
            </a:r>
          </a:p>
          <a:p>
            <a:pPr lvl="2"/>
            <a:r>
              <a:rPr lang="en-US" sz="1600" dirty="0"/>
              <a:t>https://mentor.ieee.org/802.21/dcn/19/21-19-0022-01-0000-why-you-should-care-about-the-vr-network-requirements.pptx</a:t>
            </a:r>
            <a:endParaRPr lang="en-US" sz="1600" dirty="0" smtClean="0"/>
          </a:p>
          <a:p>
            <a:r>
              <a:rPr lang="en-US" sz="2400" dirty="0" smtClean="0"/>
              <a:t>Study </a:t>
            </a:r>
            <a:r>
              <a:rPr lang="en-US" sz="2400" dirty="0" smtClean="0"/>
              <a:t>Group report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/>
              <a:t>https://mentor.ieee.org/802.21/dcn/19/21-19-0028-01-0000-vr-sg-meeting-summary.pptx</a:t>
            </a:r>
            <a:endParaRPr lang="en-US" sz="2000" dirty="0" smtClean="0"/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</a:p>
          <a:p>
            <a:pPr lvl="1">
              <a:buNone/>
            </a:pPr>
            <a:endParaRPr lang="en-US" sz="1800" dirty="0" smtClean="0"/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6400800" y="6477000"/>
            <a:ext cx="2133600" cy="2286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Subir Das, Chair, IEEE 802.21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114800" y="6477000"/>
            <a:ext cx="577850" cy="184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D048621D-5B88-454B-8BF8-1A14712DC7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70875" cy="762000"/>
          </a:xfrm>
        </p:spPr>
        <p:txBody>
          <a:bodyPr/>
          <a:lstStyle/>
          <a:p>
            <a:r>
              <a:rPr lang="en-US" sz="3600" b="1" dirty="0" smtClean="0"/>
              <a:t>Teleconferences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0185" y="1676400"/>
            <a:ext cx="7964215" cy="3200400"/>
          </a:xfrm>
        </p:spPr>
        <p:txBody>
          <a:bodyPr/>
          <a:lstStyle/>
          <a:p>
            <a:r>
              <a:rPr lang="en-US" sz="2800" dirty="0" smtClean="0"/>
              <a:t>April 18, 2019: 7:30-8:30am</a:t>
            </a:r>
            <a:r>
              <a:rPr lang="en-US" sz="2800" dirty="0" smtClean="0"/>
              <a:t>,  US </a:t>
            </a:r>
            <a:r>
              <a:rPr lang="en-US" sz="2800" dirty="0" smtClean="0"/>
              <a:t>EDT </a:t>
            </a:r>
            <a:endParaRPr lang="en-US" sz="2800" dirty="0" smtClean="0"/>
          </a:p>
          <a:p>
            <a:pPr lvl="1">
              <a:buNone/>
            </a:pPr>
            <a:endParaRPr lang="en-US" sz="1800" dirty="0" smtClean="0"/>
          </a:p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May 09, 2019: 7:30-8:30 </a:t>
            </a:r>
            <a:r>
              <a:rPr lang="en-US" sz="2800" dirty="0" smtClean="0">
                <a:solidFill>
                  <a:srgbClr val="000000"/>
                </a:solidFill>
              </a:rPr>
              <a:t>am,  </a:t>
            </a:r>
            <a:r>
              <a:rPr lang="en-US" sz="2800" dirty="0">
                <a:solidFill>
                  <a:srgbClr val="000000"/>
                </a:solidFill>
              </a:rPr>
              <a:t>US </a:t>
            </a:r>
            <a:r>
              <a:rPr lang="en-US" sz="2800" dirty="0" smtClean="0">
                <a:solidFill>
                  <a:srgbClr val="000000"/>
                </a:solidFill>
              </a:rPr>
              <a:t>EDT 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200" dirty="0" smtClean="0"/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>
              <a:buNone/>
            </a:pPr>
            <a:r>
              <a:rPr lang="en-US" sz="2200" dirty="0" smtClean="0"/>
              <a:t>	</a:t>
            </a:r>
          </a:p>
          <a:p>
            <a:pPr lvl="1">
              <a:buNone/>
            </a:pPr>
            <a:endParaRPr lang="en-US" sz="1800" dirty="0" smtClean="0"/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6400800" y="6477000"/>
            <a:ext cx="2133600" cy="2286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Subir Das, Chair, IEEE 802.21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114800" y="6477000"/>
            <a:ext cx="577850" cy="184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D048621D-5B88-454B-8BF8-1A14712DC77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14600"/>
            <a:ext cx="8270875" cy="685800"/>
          </a:xfrm>
        </p:spPr>
        <p:txBody>
          <a:bodyPr/>
          <a:lstStyle/>
          <a:p>
            <a:r>
              <a:rPr lang="en-US" altLang="zh-CN" b="1" dirty="0" smtClean="0">
                <a:ea typeface="SimSun" pitchFamily="2" charset="-122"/>
              </a:rPr>
              <a:t>Motion</a:t>
            </a:r>
            <a:endParaRPr lang="zh-CN" altLang="en-US" b="1" dirty="0" smtClean="0">
              <a:ea typeface="SimSun" pitchFamily="2" charset="-122"/>
            </a:endParaRPr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6400800" y="6477000"/>
            <a:ext cx="2133600" cy="2286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Subir Das, Chair, IEEE 802.21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55EAE60E-B8AB-4C07-8727-0B4A640A876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6"/>
          <p:cNvSpPr txBox="1">
            <a:spLocks noGrp="1" noChangeArrowheads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</a:rPr>
              <a:t>Slide </a:t>
            </a:r>
            <a:fld id="{57481422-3CF1-440D-B52D-9D01E0AA829E}" type="slidenum">
              <a:rPr lang="en-US" sz="1200" b="0">
                <a:solidFill>
                  <a:schemeClr val="tx1"/>
                </a:solidFill>
              </a:rPr>
              <a:pPr/>
              <a:t>6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23558" name="Title 6"/>
          <p:cNvSpPr>
            <a:spLocks noGrp="1"/>
          </p:cNvSpPr>
          <p:nvPr>
            <p:ph type="title"/>
          </p:nvPr>
        </p:nvSpPr>
        <p:spPr>
          <a:xfrm>
            <a:off x="762000" y="685800"/>
            <a:ext cx="7772400" cy="685800"/>
          </a:xfrm>
        </p:spPr>
        <p:txBody>
          <a:bodyPr/>
          <a:lstStyle/>
          <a:p>
            <a:r>
              <a:rPr lang="en-US" dirty="0" smtClean="0"/>
              <a:t>P802.21 WG Motion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52400" y="1371600"/>
            <a:ext cx="8686800" cy="434029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algn="l">
              <a:tabLst>
                <a:tab pos="1271588" algn="l"/>
              </a:tabLst>
              <a:defRPr/>
            </a:pPr>
            <a:r>
              <a:rPr lang="en-GB" sz="2400" dirty="0">
                <a:ea typeface="PMingLiU" charset="-120"/>
              </a:rPr>
              <a:t>Move to authorize the </a:t>
            </a:r>
            <a:r>
              <a:rPr lang="en-GB" sz="2400" dirty="0" smtClean="0">
                <a:ea typeface="PMingLiU" charset="-120"/>
              </a:rPr>
              <a:t>P802.21 </a:t>
            </a:r>
            <a:r>
              <a:rPr lang="en-GB" sz="2400" dirty="0">
                <a:ea typeface="PMingLiU" charset="-120"/>
              </a:rPr>
              <a:t>WG Chair to make a motion to the </a:t>
            </a:r>
            <a:endParaRPr lang="en-GB" sz="2400" dirty="0" smtClean="0">
              <a:ea typeface="PMingLiU" charset="-120"/>
            </a:endParaRPr>
          </a:p>
          <a:p>
            <a:pPr>
              <a:tabLst>
                <a:tab pos="1271588" algn="l"/>
              </a:tabLst>
              <a:defRPr/>
            </a:pPr>
            <a:r>
              <a:rPr lang="en-GB" sz="2400" dirty="0" smtClean="0">
                <a:ea typeface="PMingLiU" charset="-120"/>
              </a:rPr>
              <a:t>IEEE </a:t>
            </a:r>
            <a:r>
              <a:rPr lang="en-GB" sz="2400" dirty="0">
                <a:ea typeface="PMingLiU" charset="-120"/>
              </a:rPr>
              <a:t>802 Executive Committee </a:t>
            </a:r>
            <a:r>
              <a:rPr lang="en-GB" sz="2400" dirty="0" smtClean="0">
                <a:ea typeface="PMingLiU" charset="-120"/>
              </a:rPr>
              <a:t>for </a:t>
            </a:r>
            <a:r>
              <a:rPr lang="en-GB" sz="2400" dirty="0" smtClean="0">
                <a:ea typeface="PMingLiU" charset="-120"/>
              </a:rPr>
              <a:t>re-chartering the </a:t>
            </a:r>
            <a:r>
              <a:rPr lang="en-GB" sz="2400" dirty="0" smtClean="0">
                <a:ea typeface="PMingLiU" charset="-120"/>
              </a:rPr>
              <a:t> </a:t>
            </a:r>
            <a:r>
              <a:rPr lang="en-GB" sz="2400" dirty="0" smtClean="0">
                <a:ea typeface="PMingLiU" charset="-120"/>
              </a:rPr>
              <a:t>Study Group </a:t>
            </a:r>
          </a:p>
          <a:p>
            <a:pPr>
              <a:tabLst>
                <a:tab pos="1271588" algn="l"/>
              </a:tabLst>
              <a:defRPr/>
            </a:pPr>
            <a:r>
              <a:rPr lang="en-GB" sz="2400" dirty="0" smtClean="0">
                <a:ea typeface="PMingLiU" charset="-120"/>
              </a:rPr>
              <a:t>on </a:t>
            </a:r>
            <a:r>
              <a:rPr lang="en-US" sz="2400" dirty="0" smtClean="0">
                <a:ea typeface="PMingLiU" charset="-120"/>
              </a:rPr>
              <a:t>'Network </a:t>
            </a:r>
            <a:r>
              <a:rPr lang="en-US" sz="2400" dirty="0">
                <a:ea typeface="PMingLiU" charset="-120"/>
              </a:rPr>
              <a:t>Enablers for Seamless HMD-based VR (Virtual Reality) Content </a:t>
            </a:r>
            <a:r>
              <a:rPr lang="en-US" sz="2400" dirty="0" smtClean="0">
                <a:ea typeface="PMingLiU" charset="-120"/>
              </a:rPr>
              <a:t>Service’.   </a:t>
            </a:r>
            <a:endParaRPr lang="en-GB" sz="2400" dirty="0" smtClean="0">
              <a:ea typeface="PMingLiU" charset="-120"/>
            </a:endParaRPr>
          </a:p>
          <a:p>
            <a:pPr algn="l">
              <a:tabLst>
                <a:tab pos="1271588" algn="l"/>
              </a:tabLst>
              <a:defRPr/>
            </a:pPr>
            <a:endParaRPr lang="en-US" sz="2000" dirty="0">
              <a:ea typeface="PMingLiU" charset="-120"/>
            </a:endParaRPr>
          </a:p>
          <a:p>
            <a:pPr algn="l">
              <a:tabLst>
                <a:tab pos="1271588" algn="l"/>
              </a:tabLst>
              <a:defRPr/>
            </a:pPr>
            <a:r>
              <a:rPr lang="en-US" sz="2000" dirty="0">
                <a:ea typeface="PMingLiU" charset="-120"/>
              </a:rPr>
              <a:t>Move: </a:t>
            </a:r>
            <a:r>
              <a:rPr lang="en-US" sz="2000" dirty="0" smtClean="0">
                <a:ea typeface="PMingLiU" charset="-120"/>
              </a:rPr>
              <a:t>Dillon Seo </a:t>
            </a:r>
            <a:endParaRPr lang="en-US" sz="1050" dirty="0"/>
          </a:p>
          <a:p>
            <a:pPr algn="l">
              <a:tabLst>
                <a:tab pos="1271588" algn="l"/>
              </a:tabLst>
              <a:defRPr/>
            </a:pPr>
            <a:r>
              <a:rPr lang="en-US" sz="2000" dirty="0">
                <a:ea typeface="PMingLiU" charset="-120"/>
              </a:rPr>
              <a:t>Second</a:t>
            </a:r>
            <a:r>
              <a:rPr lang="en-US" sz="2000" dirty="0" smtClean="0">
                <a:ea typeface="PMingLiU" charset="-120"/>
              </a:rPr>
              <a:t>: </a:t>
            </a:r>
            <a:r>
              <a:rPr lang="en-US" sz="2000" dirty="0" err="1" smtClean="0">
                <a:ea typeface="PMingLiU" charset="-120"/>
              </a:rPr>
              <a:t>Hyeong</a:t>
            </a:r>
            <a:r>
              <a:rPr lang="en-US" sz="2000" dirty="0" smtClean="0">
                <a:ea typeface="PMingLiU" charset="-120"/>
              </a:rPr>
              <a:t> Ho Lee</a:t>
            </a:r>
            <a:endParaRPr lang="en-US" sz="1050" dirty="0"/>
          </a:p>
          <a:p>
            <a:pPr algn="l">
              <a:tabLst>
                <a:tab pos="1271588" algn="l"/>
              </a:tabLst>
              <a:defRPr/>
            </a:pPr>
            <a:endParaRPr lang="en-US" altLang="zh-HK" sz="2000" dirty="0">
              <a:ea typeface="PMingLiU" charset="-120"/>
            </a:endParaRPr>
          </a:p>
          <a:p>
            <a:pPr algn="l">
              <a:tabLst>
                <a:tab pos="1271588" algn="l"/>
              </a:tabLst>
              <a:defRPr/>
            </a:pPr>
            <a:r>
              <a:rPr lang="en-US" altLang="zh-HK" sz="2000" dirty="0" smtClean="0">
                <a:ea typeface="PMingLiU" charset="-120"/>
              </a:rPr>
              <a:t>For</a:t>
            </a:r>
            <a:r>
              <a:rPr lang="en-US" altLang="zh-HK" sz="2000" dirty="0">
                <a:ea typeface="PMingLiU" charset="-120"/>
              </a:rPr>
              <a:t>: </a:t>
            </a:r>
            <a:r>
              <a:rPr lang="en-US" altLang="zh-HK" sz="2000" dirty="0" smtClean="0">
                <a:ea typeface="PMingLiU" charset="-120"/>
              </a:rPr>
              <a:t>  </a:t>
            </a:r>
            <a:r>
              <a:rPr lang="en-US" altLang="zh-HK" sz="2000" dirty="0" smtClean="0">
                <a:ea typeface="PMingLiU" charset="-120"/>
              </a:rPr>
              <a:t>07</a:t>
            </a:r>
            <a:endParaRPr lang="en-US" altLang="zh-HK" sz="1050" dirty="0"/>
          </a:p>
          <a:p>
            <a:pPr algn="l">
              <a:tabLst>
                <a:tab pos="1271588" algn="l"/>
              </a:tabLst>
              <a:defRPr/>
            </a:pPr>
            <a:r>
              <a:rPr lang="en-US" altLang="zh-HK" sz="2000" dirty="0">
                <a:ea typeface="PMingLiU" charset="-120"/>
              </a:rPr>
              <a:t>Against: </a:t>
            </a:r>
            <a:r>
              <a:rPr lang="en-US" altLang="zh-HK" sz="2000" dirty="0" smtClean="0">
                <a:ea typeface="PMingLiU" charset="-120"/>
              </a:rPr>
              <a:t> </a:t>
            </a:r>
            <a:r>
              <a:rPr lang="en-US" altLang="zh-HK" sz="2000" dirty="0" smtClean="0">
                <a:ea typeface="PMingLiU" charset="-120"/>
              </a:rPr>
              <a:t>0</a:t>
            </a:r>
            <a:endParaRPr lang="en-US" altLang="zh-HK" sz="1050" dirty="0"/>
          </a:p>
          <a:p>
            <a:pPr algn="l">
              <a:tabLst>
                <a:tab pos="1271588" algn="l"/>
              </a:tabLst>
              <a:defRPr/>
            </a:pPr>
            <a:r>
              <a:rPr lang="en-US" altLang="zh-HK" sz="2000" dirty="0">
                <a:ea typeface="PMingLiU" charset="-120"/>
              </a:rPr>
              <a:t>Abstain: </a:t>
            </a:r>
            <a:r>
              <a:rPr lang="en-US" altLang="zh-HK" sz="2000" dirty="0" smtClean="0">
                <a:ea typeface="PMingLiU" charset="-120"/>
              </a:rPr>
              <a:t> </a:t>
            </a:r>
            <a:r>
              <a:rPr lang="en-US" altLang="zh-HK" sz="2000" dirty="0" smtClean="0">
                <a:ea typeface="PMingLiU" charset="-120"/>
              </a:rPr>
              <a:t>0</a:t>
            </a:r>
            <a:endParaRPr lang="en-US" altLang="zh-HK" sz="1050" dirty="0"/>
          </a:p>
          <a:p>
            <a:pPr algn="l">
              <a:tabLst>
                <a:tab pos="1271588" algn="l"/>
              </a:tabLst>
              <a:defRPr/>
            </a:pPr>
            <a:endParaRPr lang="en-US" altLang="zh-HK" sz="2000" dirty="0" smtClean="0">
              <a:ea typeface="PMingLiU" charset="-120"/>
            </a:endParaRPr>
          </a:p>
          <a:p>
            <a:pPr algn="l">
              <a:tabLst>
                <a:tab pos="1271588" algn="l"/>
              </a:tabLst>
              <a:defRPr/>
            </a:pPr>
            <a:r>
              <a:rPr lang="en-US" altLang="zh-HK" sz="2000" dirty="0" smtClean="0">
                <a:ea typeface="PMingLiU" charset="-120"/>
              </a:rPr>
              <a:t>Motion  </a:t>
            </a:r>
            <a:r>
              <a:rPr lang="en-US" altLang="zh-HK" sz="2000" dirty="0" smtClean="0">
                <a:ea typeface="PMingLiU" charset="-120"/>
              </a:rPr>
              <a:t>Passes</a:t>
            </a:r>
            <a:endParaRPr lang="en-US" altLang="zh-HK" sz="4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45713" y="6475413"/>
            <a:ext cx="1898212" cy="184666"/>
          </a:xfrm>
          <a:noFill/>
        </p:spPr>
        <p:txBody>
          <a:bodyPr/>
          <a:lstStyle/>
          <a:p>
            <a:r>
              <a:rPr lang="en-US" dirty="0" smtClean="0"/>
              <a:t>Subir Das, Chair, IEEE 802.21</a:t>
            </a:r>
          </a:p>
        </p:txBody>
      </p:sp>
    </p:spTree>
    <p:extLst>
      <p:ext uri="{BB962C8B-B14F-4D97-AF65-F5344CB8AC3E}">
        <p14:creationId xmlns:p14="http://schemas.microsoft.com/office/powerpoint/2010/main" val="2886284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6"/>
          <p:cNvSpPr txBox="1">
            <a:spLocks noGrp="1" noChangeArrowheads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</a:rPr>
              <a:t>Slide </a:t>
            </a:r>
            <a:fld id="{57481422-3CF1-440D-B52D-9D01E0AA829E}" type="slidenum">
              <a:rPr lang="en-US" sz="1200" b="0">
                <a:solidFill>
                  <a:schemeClr val="tx1"/>
                </a:solidFill>
              </a:rPr>
              <a:pPr/>
              <a:t>7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23558" name="Title 6"/>
          <p:cNvSpPr>
            <a:spLocks noGrp="1"/>
          </p:cNvSpPr>
          <p:nvPr>
            <p:ph type="title"/>
          </p:nvPr>
        </p:nvSpPr>
        <p:spPr>
          <a:xfrm>
            <a:off x="762000" y="685800"/>
            <a:ext cx="7772400" cy="685800"/>
          </a:xfrm>
        </p:spPr>
        <p:txBody>
          <a:bodyPr/>
          <a:lstStyle/>
          <a:p>
            <a:r>
              <a:rPr lang="en-US" dirty="0" smtClean="0"/>
              <a:t>P802.21 WG Motion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66700" y="1371600"/>
            <a:ext cx="8686800" cy="434029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algn="l">
              <a:tabLst>
                <a:tab pos="1271588" algn="l"/>
              </a:tabLst>
              <a:defRPr/>
            </a:pPr>
            <a:r>
              <a:rPr lang="en-GB" sz="2400" dirty="0">
                <a:ea typeface="PMingLiU" charset="-120"/>
              </a:rPr>
              <a:t>Move to authorize the </a:t>
            </a:r>
            <a:r>
              <a:rPr lang="en-GB" sz="2400" dirty="0" smtClean="0">
                <a:ea typeface="PMingLiU" charset="-120"/>
              </a:rPr>
              <a:t>P802.21 </a:t>
            </a:r>
            <a:r>
              <a:rPr lang="en-GB" sz="2400" dirty="0">
                <a:ea typeface="PMingLiU" charset="-120"/>
              </a:rPr>
              <a:t>WG Chair to make a motion to the </a:t>
            </a:r>
            <a:endParaRPr lang="en-GB" sz="2400" dirty="0" smtClean="0">
              <a:ea typeface="PMingLiU" charset="-120"/>
            </a:endParaRPr>
          </a:p>
          <a:p>
            <a:pPr>
              <a:tabLst>
                <a:tab pos="1271588" algn="l"/>
              </a:tabLst>
              <a:defRPr/>
            </a:pPr>
            <a:r>
              <a:rPr lang="en-GB" sz="2400" dirty="0" smtClean="0">
                <a:ea typeface="PMingLiU" charset="-120"/>
              </a:rPr>
              <a:t>IEEE </a:t>
            </a:r>
            <a:r>
              <a:rPr lang="en-GB" sz="2400" dirty="0">
                <a:ea typeface="PMingLiU" charset="-120"/>
              </a:rPr>
              <a:t>802 Executive Committee </a:t>
            </a:r>
            <a:r>
              <a:rPr lang="en-GB" sz="2400" dirty="0" smtClean="0">
                <a:ea typeface="PMingLiU" charset="-120"/>
              </a:rPr>
              <a:t>for </a:t>
            </a:r>
            <a:r>
              <a:rPr lang="en-GB" sz="2400" dirty="0" smtClean="0">
                <a:ea typeface="PMingLiU" charset="-120"/>
              </a:rPr>
              <a:t>extension of</a:t>
            </a:r>
            <a:r>
              <a:rPr lang="en-GB" sz="2400" dirty="0" smtClean="0">
                <a:ea typeface="PMingLiU" charset="-120"/>
              </a:rPr>
              <a:t> the </a:t>
            </a:r>
            <a:r>
              <a:rPr lang="en-GB" sz="2400" dirty="0" smtClean="0">
                <a:ea typeface="PMingLiU" charset="-120"/>
              </a:rPr>
              <a:t> </a:t>
            </a:r>
            <a:r>
              <a:rPr lang="en-GB" sz="2400" dirty="0" smtClean="0">
                <a:ea typeface="PMingLiU" charset="-120"/>
              </a:rPr>
              <a:t>Study Group </a:t>
            </a:r>
          </a:p>
          <a:p>
            <a:pPr>
              <a:tabLst>
                <a:tab pos="1271588" algn="l"/>
              </a:tabLst>
              <a:defRPr/>
            </a:pPr>
            <a:r>
              <a:rPr lang="en-GB" sz="2400" dirty="0" smtClean="0">
                <a:ea typeface="PMingLiU" charset="-120"/>
              </a:rPr>
              <a:t>on </a:t>
            </a:r>
            <a:r>
              <a:rPr lang="en-US" sz="2400" dirty="0" smtClean="0">
                <a:ea typeface="PMingLiU" charset="-120"/>
              </a:rPr>
              <a:t>'Network </a:t>
            </a:r>
            <a:r>
              <a:rPr lang="en-US" sz="2400" dirty="0">
                <a:ea typeface="PMingLiU" charset="-120"/>
              </a:rPr>
              <a:t>Enablers for Seamless HMD-based VR (Virtual Reality) Content </a:t>
            </a:r>
            <a:r>
              <a:rPr lang="en-US" sz="2400" dirty="0" smtClean="0">
                <a:ea typeface="PMingLiU" charset="-120"/>
              </a:rPr>
              <a:t>Service’.   </a:t>
            </a:r>
            <a:endParaRPr lang="en-GB" sz="2400" dirty="0" smtClean="0">
              <a:ea typeface="PMingLiU" charset="-120"/>
            </a:endParaRPr>
          </a:p>
          <a:p>
            <a:pPr algn="l">
              <a:tabLst>
                <a:tab pos="1271588" algn="l"/>
              </a:tabLst>
              <a:defRPr/>
            </a:pPr>
            <a:endParaRPr lang="en-US" sz="2000" dirty="0">
              <a:ea typeface="PMingLiU" charset="-120"/>
            </a:endParaRPr>
          </a:p>
          <a:p>
            <a:pPr algn="l">
              <a:tabLst>
                <a:tab pos="1271588" algn="l"/>
              </a:tabLst>
              <a:defRPr/>
            </a:pPr>
            <a:r>
              <a:rPr lang="en-US" sz="2000" dirty="0">
                <a:ea typeface="PMingLiU" charset="-120"/>
              </a:rPr>
              <a:t>Move: </a:t>
            </a:r>
            <a:r>
              <a:rPr lang="en-US" sz="2000" dirty="0" smtClean="0">
                <a:ea typeface="PMingLiU" charset="-120"/>
              </a:rPr>
              <a:t>Dillon Seo </a:t>
            </a:r>
            <a:endParaRPr lang="en-US" sz="1050" dirty="0"/>
          </a:p>
          <a:p>
            <a:pPr algn="l">
              <a:tabLst>
                <a:tab pos="1271588" algn="l"/>
              </a:tabLst>
              <a:defRPr/>
            </a:pPr>
            <a:r>
              <a:rPr lang="en-US" sz="2000" dirty="0">
                <a:ea typeface="PMingLiU" charset="-120"/>
              </a:rPr>
              <a:t>Second</a:t>
            </a:r>
            <a:r>
              <a:rPr lang="en-US" sz="2000" dirty="0" smtClean="0">
                <a:ea typeface="PMingLiU" charset="-120"/>
              </a:rPr>
              <a:t>: </a:t>
            </a:r>
            <a:r>
              <a:rPr lang="en-US" sz="2000" dirty="0" err="1" smtClean="0">
                <a:ea typeface="PMingLiU" charset="-120"/>
              </a:rPr>
              <a:t>Hyeong</a:t>
            </a:r>
            <a:r>
              <a:rPr lang="en-US" sz="2000" dirty="0" smtClean="0">
                <a:ea typeface="PMingLiU" charset="-120"/>
              </a:rPr>
              <a:t> Ho Lee</a:t>
            </a:r>
            <a:endParaRPr lang="en-US" sz="1050" dirty="0"/>
          </a:p>
          <a:p>
            <a:pPr algn="l">
              <a:tabLst>
                <a:tab pos="1271588" algn="l"/>
              </a:tabLst>
              <a:defRPr/>
            </a:pPr>
            <a:endParaRPr lang="en-US" altLang="zh-HK" sz="2000" dirty="0">
              <a:ea typeface="PMingLiU" charset="-120"/>
            </a:endParaRPr>
          </a:p>
          <a:p>
            <a:pPr algn="l">
              <a:tabLst>
                <a:tab pos="1271588" algn="l"/>
              </a:tabLst>
              <a:defRPr/>
            </a:pPr>
            <a:r>
              <a:rPr lang="en-US" altLang="zh-HK" sz="2000" dirty="0" smtClean="0">
                <a:ea typeface="PMingLiU" charset="-120"/>
              </a:rPr>
              <a:t>For</a:t>
            </a:r>
            <a:r>
              <a:rPr lang="en-US" altLang="zh-HK" sz="2000" dirty="0">
                <a:ea typeface="PMingLiU" charset="-120"/>
              </a:rPr>
              <a:t>: </a:t>
            </a:r>
            <a:r>
              <a:rPr lang="en-US" altLang="zh-HK" sz="2000" dirty="0" smtClean="0">
                <a:ea typeface="PMingLiU" charset="-120"/>
              </a:rPr>
              <a:t>  </a:t>
            </a:r>
            <a:r>
              <a:rPr lang="en-US" altLang="zh-HK" sz="2000" dirty="0" smtClean="0">
                <a:ea typeface="PMingLiU" charset="-120"/>
              </a:rPr>
              <a:t>07</a:t>
            </a:r>
            <a:endParaRPr lang="en-US" altLang="zh-HK" sz="1050" dirty="0"/>
          </a:p>
          <a:p>
            <a:pPr algn="l">
              <a:tabLst>
                <a:tab pos="1271588" algn="l"/>
              </a:tabLst>
              <a:defRPr/>
            </a:pPr>
            <a:r>
              <a:rPr lang="en-US" altLang="zh-HK" sz="2000" dirty="0">
                <a:ea typeface="PMingLiU" charset="-120"/>
              </a:rPr>
              <a:t>Against: </a:t>
            </a:r>
            <a:r>
              <a:rPr lang="en-US" altLang="zh-HK" sz="2000" dirty="0" smtClean="0">
                <a:ea typeface="PMingLiU" charset="-120"/>
              </a:rPr>
              <a:t> </a:t>
            </a:r>
            <a:r>
              <a:rPr lang="en-US" altLang="zh-HK" sz="2000" dirty="0" smtClean="0">
                <a:ea typeface="PMingLiU" charset="-120"/>
              </a:rPr>
              <a:t>00</a:t>
            </a:r>
            <a:endParaRPr lang="en-US" altLang="zh-HK" sz="1050" dirty="0"/>
          </a:p>
          <a:p>
            <a:pPr algn="l">
              <a:tabLst>
                <a:tab pos="1271588" algn="l"/>
              </a:tabLst>
              <a:defRPr/>
            </a:pPr>
            <a:r>
              <a:rPr lang="en-US" altLang="zh-HK" sz="2000" dirty="0">
                <a:ea typeface="PMingLiU" charset="-120"/>
              </a:rPr>
              <a:t>Abstain: </a:t>
            </a:r>
            <a:r>
              <a:rPr lang="en-US" altLang="zh-HK" sz="2000" dirty="0" smtClean="0">
                <a:ea typeface="PMingLiU" charset="-120"/>
              </a:rPr>
              <a:t> </a:t>
            </a:r>
            <a:r>
              <a:rPr lang="en-US" altLang="zh-HK" sz="2000" dirty="0" smtClean="0">
                <a:ea typeface="PMingLiU" charset="-120"/>
              </a:rPr>
              <a:t>00</a:t>
            </a:r>
            <a:endParaRPr lang="en-US" altLang="zh-HK" sz="1050" dirty="0"/>
          </a:p>
          <a:p>
            <a:pPr algn="l">
              <a:tabLst>
                <a:tab pos="1271588" algn="l"/>
              </a:tabLst>
              <a:defRPr/>
            </a:pPr>
            <a:endParaRPr lang="en-US" altLang="zh-HK" sz="2000" dirty="0" smtClean="0">
              <a:ea typeface="PMingLiU" charset="-120"/>
            </a:endParaRPr>
          </a:p>
          <a:p>
            <a:pPr algn="l">
              <a:tabLst>
                <a:tab pos="1271588" algn="l"/>
              </a:tabLst>
              <a:defRPr/>
            </a:pPr>
            <a:r>
              <a:rPr lang="en-US" altLang="zh-HK" sz="2000" dirty="0" smtClean="0">
                <a:ea typeface="PMingLiU" charset="-120"/>
              </a:rPr>
              <a:t>Motion  </a:t>
            </a:r>
            <a:r>
              <a:rPr lang="en-US" altLang="zh-HK" sz="2000" dirty="0" smtClean="0">
                <a:ea typeface="PMingLiU" charset="-120"/>
              </a:rPr>
              <a:t>Passes</a:t>
            </a:r>
            <a:endParaRPr lang="en-US" altLang="zh-HK" sz="4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45713" y="6475413"/>
            <a:ext cx="1898212" cy="184666"/>
          </a:xfrm>
          <a:noFill/>
        </p:spPr>
        <p:txBody>
          <a:bodyPr/>
          <a:lstStyle/>
          <a:p>
            <a:r>
              <a:rPr lang="en-US" dirty="0" smtClean="0"/>
              <a:t>Subir Das, Chair, IEEE 802.21</a:t>
            </a:r>
          </a:p>
        </p:txBody>
      </p:sp>
    </p:spTree>
    <p:extLst>
      <p:ext uri="{BB962C8B-B14F-4D97-AF65-F5344CB8AC3E}">
        <p14:creationId xmlns:p14="http://schemas.microsoft.com/office/powerpoint/2010/main" val="1371605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14600"/>
            <a:ext cx="8270875" cy="685800"/>
          </a:xfrm>
        </p:spPr>
        <p:txBody>
          <a:bodyPr/>
          <a:lstStyle/>
          <a:p>
            <a:r>
              <a:rPr lang="en-US" altLang="zh-CN" b="1" dirty="0" smtClean="0">
                <a:ea typeface="SimSun" pitchFamily="2" charset="-122"/>
              </a:rPr>
              <a:t>Future Sessions</a:t>
            </a:r>
            <a:endParaRPr lang="zh-CN" altLang="en-US" b="1" dirty="0" smtClean="0">
              <a:ea typeface="SimSun" pitchFamily="2" charset="-122"/>
            </a:endParaRPr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6400800" y="6477000"/>
            <a:ext cx="2133600" cy="2286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Subir Das, Chair, IEEE 802.21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55EAE60E-B8AB-4C07-8727-0B4A640A876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37420"/>
            <a:ext cx="7853218" cy="5715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Future Sessions – 2019</a:t>
            </a:r>
            <a:r>
              <a:rPr lang="en-US" sz="4000" dirty="0" smtClean="0">
                <a:solidFill>
                  <a:schemeClr val="accent2"/>
                </a:solidFill>
              </a:rPr>
              <a:t/>
            </a:r>
            <a:br>
              <a:rPr lang="en-US" sz="4000" dirty="0" smtClean="0">
                <a:solidFill>
                  <a:schemeClr val="accent2"/>
                </a:solidFill>
              </a:rPr>
            </a:br>
            <a:endParaRPr lang="en-US" sz="2000" b="1" dirty="0" smtClean="0">
              <a:solidFill>
                <a:schemeClr val="accent2"/>
              </a:solidFill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6013"/>
            <a:ext cx="8686800" cy="3775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Interim: May 12-17, 2019, Grand Hyatt Atlanta in Buckhead , Atlanta, Georgia, USA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Co-located with all wireless groups 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Plenary:  July 14-19, 2019,</a:t>
            </a:r>
            <a:r>
              <a:rPr lang="it-IT" sz="2000" b="1" dirty="0" smtClean="0">
                <a:solidFill>
                  <a:srgbClr val="FF0000"/>
                </a:solidFill>
              </a:rPr>
              <a:t> Austria Congress Centre, Vienna, Austria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Co-located with all 802 groups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Interim:  </a:t>
            </a:r>
            <a:r>
              <a:rPr lang="en-US" sz="2000" b="1" dirty="0">
                <a:solidFill>
                  <a:srgbClr val="0000FF"/>
                </a:solidFill>
              </a:rPr>
              <a:t>September 15-20, 2019 - Marriott Hanoi, Hanoi Vietnam (TBC)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Co-located with  all 802 wireless groups 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Plenary: November 10-15, 2019, Hilton Waikoloa Village, Kona, HI, USA,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Co-located with all 802 groups </a:t>
            </a: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6400800" y="6477000"/>
            <a:ext cx="2203450" cy="2603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Subir Das, Chair 802.21 WG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9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.11PowerPointTemplate-Landscape">
  <a:themeElements>
    <a:clrScheme name="802.11PowerPointTemplate-Landscap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02.11PowerPointTemplate-Landscap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.11PowerPointTemplate-Landscap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.11PowerPointTemplate-Landscap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.11PowerPointTemplate-Landscap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.11PowerPointTemplate-Landscap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.11PowerPointTemplate-Landscap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.11PowerPointTemplate-Landscap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.11PowerPointTemplate-Landscap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slide">
  <a:themeElements>
    <a:clrScheme name="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Settings\PaulLambert.WOODSIDENET\My Documents\references\IEEE\templates\802.11PowerPointTemplate-Landscape.pot</Template>
  <TotalTime>103421</TotalTime>
  <Words>396</Words>
  <Application>Microsoft Office PowerPoint</Application>
  <PresentationFormat>On-screen Show (4:3)</PresentationFormat>
  <Paragraphs>100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ＭＳ Ｐゴシック</vt:lpstr>
      <vt:lpstr>ＭＳ Ｐゴシック</vt:lpstr>
      <vt:lpstr>SimSun</vt:lpstr>
      <vt:lpstr>Arial</vt:lpstr>
      <vt:lpstr>Calibri</vt:lpstr>
      <vt:lpstr>PMingLiU</vt:lpstr>
      <vt:lpstr>Rotis Sans Serif for Nokia</vt:lpstr>
      <vt:lpstr>Times</vt:lpstr>
      <vt:lpstr>Times New Roman</vt:lpstr>
      <vt:lpstr>802.11PowerPointTemplate-Landscape</vt:lpstr>
      <vt:lpstr>1_Custom Design</vt:lpstr>
      <vt:lpstr>2_Custom Design</vt:lpstr>
      <vt:lpstr>3_Custom Design</vt:lpstr>
      <vt:lpstr>Custom Design</vt:lpstr>
      <vt:lpstr>blank presentation</vt:lpstr>
      <vt:lpstr>1_blank presentation</vt:lpstr>
      <vt:lpstr>2_blank presentation</vt:lpstr>
      <vt:lpstr>3_blank presentation</vt:lpstr>
      <vt:lpstr>Title slide</vt:lpstr>
      <vt:lpstr>PowerPoint Presentation</vt:lpstr>
      <vt:lpstr>Meeting Updates</vt:lpstr>
      <vt:lpstr>WG Update </vt:lpstr>
      <vt:lpstr>Teleconferences</vt:lpstr>
      <vt:lpstr>Motion</vt:lpstr>
      <vt:lpstr>P802.21 WG Motion</vt:lpstr>
      <vt:lpstr>P802.21 WG Motion</vt:lpstr>
      <vt:lpstr>Future Sessions</vt:lpstr>
      <vt:lpstr>Future Sessions – 2019 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802.21 Opening Session</dc:title>
  <dc:creator>Subir Das</dc:creator>
  <cp:lastModifiedBy>sdas</cp:lastModifiedBy>
  <cp:revision>947</cp:revision>
  <cp:lastPrinted>1998-02-10T13:28:06Z</cp:lastPrinted>
  <dcterms:created xsi:type="dcterms:W3CDTF">2002-07-08T22:03:28Z</dcterms:created>
  <dcterms:modified xsi:type="dcterms:W3CDTF">2019-03-14T23:57:46Z</dcterms:modified>
</cp:coreProperties>
</file>