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1"/>
  </p:notesMasterIdLst>
  <p:sldIdLst>
    <p:sldId id="348" r:id="rId2"/>
    <p:sldId id="349" r:id="rId3"/>
    <p:sldId id="337" r:id="rId4"/>
    <p:sldId id="350" r:id="rId5"/>
    <p:sldId id="331" r:id="rId6"/>
    <p:sldId id="354" r:id="rId7"/>
    <p:sldId id="351" r:id="rId8"/>
    <p:sldId id="352" r:id="rId9"/>
    <p:sldId id="336"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05" d="100"/>
          <a:sy n="105" d="100"/>
        </p:scale>
        <p:origin x="1548" y="114"/>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7</a:t>
            </a:fld>
            <a:endParaRPr lang="en-US" altLang="ja-JP"/>
          </a:p>
        </p:txBody>
      </p:sp>
    </p:spTree>
    <p:extLst>
      <p:ext uri="{BB962C8B-B14F-4D97-AF65-F5344CB8AC3E}">
        <p14:creationId xmlns:p14="http://schemas.microsoft.com/office/powerpoint/2010/main" val="1434836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21-19-0003-0</a:t>
            </a:r>
            <a:r>
              <a:rPr lang="en-US" altLang="ko-KR" sz="2400" dirty="0">
                <a:cs typeface="Times New Roman" panose="02020603050405020304" pitchFamily="18" charset="0"/>
              </a:rPr>
              <a:t>1</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21-19-0003-01-0000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639804357"/>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kern="1200" dirty="0">
                          <a:solidFill>
                            <a:schemeClr val="tx1"/>
                          </a:solidFill>
                          <a:effectLst/>
                          <a:latin typeface="+mn-lt"/>
                          <a:ea typeface="+mn-ea"/>
                          <a:cs typeface="+mn-cs"/>
                        </a:rPr>
                        <a:t>SG Session (TBD)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kern="1200" dirty="0">
                          <a:solidFill>
                            <a:schemeClr val="tx1"/>
                          </a:solidFill>
                          <a:effectLst/>
                          <a:latin typeface="+mn-lt"/>
                          <a:ea typeface="+mn-ea"/>
                          <a:cs typeface="+mn-cs"/>
                        </a:rPr>
                        <a:t>9:00~10:00 AM</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802.15 WNG</a:t>
                      </a:r>
                    </a:p>
                  </a:txBody>
                  <a:tcPr marL="9524" marR="9524" marT="9527" marB="0" anchor="ctr"/>
                </a:tc>
                <a:tc>
                  <a:txBody>
                    <a:bodyPr/>
                    <a:lstStyle/>
                    <a:p>
                      <a:pPr algn="ctr">
                        <a:spcAft>
                          <a:spcPts val="0"/>
                        </a:spcAft>
                      </a:pPr>
                      <a:r>
                        <a:rPr lang="en-US" sz="1200" b="0" dirty="0">
                          <a:solidFill>
                            <a:schemeClr val="tx1"/>
                          </a:solidFill>
                          <a:effectLst/>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 IEEE 802.11 RTA TIG</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a:t>
                      </a:r>
                      <a:r>
                        <a:rPr lang="ko-KR" altLang="en-US" sz="1200" b="0" dirty="0">
                          <a:solidFill>
                            <a:schemeClr val="tx1"/>
                          </a:solidFill>
                          <a:effectLst/>
                          <a:latin typeface="Times New Roman" panose="02020603050405020304" pitchFamily="18" charset="0"/>
                          <a:ea typeface="맑은 고딕" panose="020B0503020000020004" pitchFamily="50" charset="-127"/>
                        </a:rPr>
                        <a:t> </a:t>
                      </a:r>
                      <a:r>
                        <a:rPr lang="en-US" altLang="ko-KR" sz="1200" b="0" dirty="0">
                          <a:solidFill>
                            <a:schemeClr val="tx1"/>
                          </a:solidFill>
                          <a:effectLst/>
                          <a:latin typeface="Times New Roman" panose="02020603050405020304" pitchFamily="18" charset="0"/>
                          <a:ea typeface="맑은 고딕" panose="020B0503020000020004" pitchFamily="50" charset="-127"/>
                        </a:rPr>
                        <a:t>in</a:t>
                      </a:r>
                      <a:r>
                        <a:rPr lang="ko-KR" altLang="en-US" sz="1200" b="0" dirty="0">
                          <a:solidFill>
                            <a:schemeClr val="tx1"/>
                          </a:solidFill>
                          <a:effectLst/>
                          <a:latin typeface="Times New Roman" panose="02020603050405020304" pitchFamily="18" charset="0"/>
                          <a:ea typeface="맑은 고딕" panose="020B0503020000020004" pitchFamily="50" charset="-127"/>
                        </a:rPr>
                        <a:t> </a:t>
                      </a:r>
                      <a:r>
                        <a:rPr lang="en-US" altLang="ko-KR" sz="1200" b="0" dirty="0">
                          <a:solidFill>
                            <a:schemeClr val="tx1"/>
                          </a:solidFill>
                          <a:effectLst/>
                          <a:latin typeface="Times New Roman" panose="02020603050405020304" pitchFamily="18" charset="0"/>
                          <a:ea typeface="맑은 고딕" panose="020B0503020000020004" pitchFamily="50" charset="-127"/>
                        </a:rPr>
                        <a:t>IEEE 802.19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802.24 TAG</a:t>
                      </a:r>
                    </a:p>
                    <a:p>
                      <a:pPr algn="ctr">
                        <a:spcAft>
                          <a:spcPts val="0"/>
                        </a:spcAft>
                      </a:pP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9:00p)</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44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04:00pm-6:00pm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 the presentation material for IEEE 802.19 WG </a:t>
            </a:r>
          </a:p>
          <a:p>
            <a:pPr marL="457200" indent="-457200" eaLnBrk="1" hangingPunct="1">
              <a:lnSpc>
                <a:spcPct val="150000"/>
              </a:lnSpc>
              <a:buFont typeface="Wingdings" panose="05000000000000000000" pitchFamily="2" charset="2"/>
              <a:buChar char="l"/>
            </a:pPr>
            <a:r>
              <a:rPr lang="en-US" altLang="ko-KR" sz="2000" dirty="0"/>
              <a:t>Discuss the SG operation plan</a:t>
            </a:r>
          </a:p>
          <a:p>
            <a:pPr marL="457200" indent="-457200" eaLnBrk="1" hangingPunct="1">
              <a:lnSpc>
                <a:spcPct val="150000"/>
              </a:lnSpc>
              <a:buFont typeface="Wingdings" panose="05000000000000000000" pitchFamily="2" charset="2"/>
              <a:buChar char="l"/>
            </a:pPr>
            <a:r>
              <a:rPr lang="en-US" altLang="ko-KR" sz="2000" dirty="0"/>
              <a:t>Present to IEEE 802.19 WG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08:00am-10:00am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26977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 the presentation material for IEEE 802.11 WNG</a:t>
            </a:r>
          </a:p>
          <a:p>
            <a:pPr marL="457200" indent="-457200" eaLnBrk="1" hangingPunct="1">
              <a:lnSpc>
                <a:spcPct val="150000"/>
              </a:lnSpc>
              <a:buFont typeface="Wingdings" panose="05000000000000000000" pitchFamily="2" charset="2"/>
              <a:buChar char="l"/>
            </a:pPr>
            <a:r>
              <a:rPr lang="en-US" altLang="ko-KR" sz="2000" dirty="0"/>
              <a:t>Present to IEEE 802.11 WNG</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Run educational session on CSD and PAR for better understanding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81552"/>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34194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scopes for CSD and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Run educational session on CSD and PAR for better understanding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1597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37201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scopes for CSD and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026421BE-A789-44D1-BE11-E38EF5F1F2EE}"/>
              </a:ext>
            </a:extLst>
          </p:cNvPr>
          <p:cNvSpPr txBox="1">
            <a:spLocks noChangeArrowheads="1"/>
          </p:cNvSpPr>
          <p:nvPr/>
        </p:nvSpPr>
        <p:spPr bwMode="auto">
          <a:xfrm>
            <a:off x="272796" y="46837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52441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discuss the scopes for CSD and PAR</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9912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9:00am-10:00am (TBD)</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 on the Use Cases for SG  (TBD)</a:t>
            </a:r>
          </a:p>
          <a:p>
            <a:pPr marL="857250" lvl="1" indent="-457200">
              <a:lnSpc>
                <a:spcPct val="150000"/>
              </a:lnSpc>
              <a:buFont typeface="Arial" panose="020B0604020202020204" pitchFamily="34" charset="0"/>
              <a:buChar char="•"/>
            </a:pPr>
            <a:r>
              <a:rPr lang="en-US" altLang="ko-KR" sz="2000" dirty="0"/>
              <a:t>Discuss the presentation material</a:t>
            </a:r>
          </a:p>
          <a:p>
            <a:pPr eaLnBrk="1" hangingPunct="1">
              <a:buFont typeface="Arial" panose="020B0604020202020204" pitchFamily="34" charset="0"/>
              <a:buChar char="•"/>
            </a:pPr>
            <a:endParaRPr lang="en-US" altLang="ko-KR" sz="2000" dirty="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802.15 WNG</a:t>
            </a:r>
          </a:p>
          <a:p>
            <a:pPr marL="457200" indent="-457200">
              <a:lnSpc>
                <a:spcPct val="150000"/>
              </a:lnSpc>
              <a:buFont typeface="Wingdings" panose="05000000000000000000" pitchFamily="2" charset="2"/>
              <a:buChar char="l"/>
            </a:pPr>
            <a:r>
              <a:rPr lang="en-US" altLang="ko-KR" sz="2000" dirty="0"/>
              <a:t>Present to IEEE 802.15 WNG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7</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974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802.11 RTA TIG</a:t>
            </a:r>
          </a:p>
          <a:p>
            <a:pPr marL="457200" indent="-457200">
              <a:lnSpc>
                <a:spcPct val="150000"/>
              </a:lnSpc>
              <a:buFont typeface="Wingdings" panose="05000000000000000000" pitchFamily="2" charset="2"/>
              <a:buChar char="l"/>
            </a:pPr>
            <a:r>
              <a:rPr lang="en-US" altLang="ko-KR" sz="2000" dirty="0"/>
              <a:t>Present to IEEE 802.11 RTA TIG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802.24 TAG</a:t>
            </a:r>
          </a:p>
          <a:p>
            <a:pPr marL="457200" indent="-457200">
              <a:lnSpc>
                <a:spcPct val="150000"/>
              </a:lnSpc>
              <a:buFont typeface="Wingdings" panose="05000000000000000000" pitchFamily="2" charset="2"/>
              <a:buChar char="l"/>
            </a:pPr>
            <a:r>
              <a:rPr lang="en-US" altLang="ko-KR" sz="2000" dirty="0"/>
              <a:t>Present to IEEE 802.24 TAG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332989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8</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DB206FF5-02D7-4BE6-9544-E60D8F16864B}"/>
              </a:ext>
            </a:extLst>
          </p:cNvPr>
          <p:cNvSpPr txBox="1">
            <a:spLocks noChangeArrowheads="1"/>
          </p:cNvSpPr>
          <p:nvPr/>
        </p:nvSpPr>
        <p:spPr bwMode="auto">
          <a:xfrm>
            <a:off x="266700" y="1357313"/>
            <a:ext cx="58457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8:00am-10:00am</a:t>
            </a:r>
          </a:p>
        </p:txBody>
      </p:sp>
      <p:sp>
        <p:nvSpPr>
          <p:cNvPr id="11" name="TextBox 1">
            <a:extLst>
              <a:ext uri="{FF2B5EF4-FFF2-40B4-BE49-F238E27FC236}">
                <a16:creationId xmlns:a16="http://schemas.microsoft.com/office/drawing/2014/main" id="{C29195AE-D0E8-4FE1-856F-76F1028DF031}"/>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feedback from the presentations made to other IEEE 802 groups</a:t>
            </a:r>
          </a:p>
          <a:p>
            <a:pPr marL="457200" indent="-457200">
              <a:lnSpc>
                <a:spcPct val="150000"/>
              </a:lnSpc>
              <a:buFont typeface="Wingdings" panose="05000000000000000000" pitchFamily="2" charset="2"/>
              <a:buChar char="l"/>
            </a:pPr>
            <a:r>
              <a:rPr lang="en-US" altLang="ko-KR" sz="2000" dirty="0"/>
              <a:t>SG Closing Plenary</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3037</TotalTime>
  <Words>921</Words>
  <Application>Microsoft Office PowerPoint</Application>
  <PresentationFormat>화면 슬라이드 쇼(4:3)</PresentationFormat>
  <Paragraphs>121</Paragraphs>
  <Slides>9</Slides>
  <Notes>8</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253</cp:revision>
  <dcterms:created xsi:type="dcterms:W3CDTF">2017-08-15T12:18:13Z</dcterms:created>
  <dcterms:modified xsi:type="dcterms:W3CDTF">2019-01-14T21:48:07Z</dcterms:modified>
</cp:coreProperties>
</file>