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12" r:id="rId4"/>
    <p:sldId id="308" r:id="rId5"/>
    <p:sldId id="313" r:id="rId6"/>
    <p:sldId id="316" r:id="rId7"/>
    <p:sldId id="315"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B7AB36-35CD-4B83-8BAD-8321F9BD5744}" v="8" dt="2024-03-01T20:41:40.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98" d="100"/>
          <a:sy n="98" d="100"/>
        </p:scale>
        <p:origin x="2568"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C1B7AB36-35CD-4B83-8BAD-8321F9BD5744}"/>
    <pc:docChg chg="custSel delSld modSld modMainMaster">
      <pc:chgData name="Steve Shellhammer" userId="0e71f22d-ee3e-49c0-82ff-dbc290af8082" providerId="ADAL" clId="{C1B7AB36-35CD-4B83-8BAD-8321F9BD5744}" dt="2024-03-04T16:50:53.453" v="300" actId="6549"/>
      <pc:docMkLst>
        <pc:docMk/>
      </pc:docMkLst>
      <pc:sldChg chg="modSp mod">
        <pc:chgData name="Steve Shellhammer" userId="0e71f22d-ee3e-49c0-82ff-dbc290af8082" providerId="ADAL" clId="{C1B7AB36-35CD-4B83-8BAD-8321F9BD5744}" dt="2024-03-04T16:50:53.453" v="300" actId="6549"/>
        <pc:sldMkLst>
          <pc:docMk/>
          <pc:sldMk cId="0" sldId="256"/>
        </pc:sldMkLst>
        <pc:spChg chg="mod">
          <ac:chgData name="Steve Shellhammer" userId="0e71f22d-ee3e-49c0-82ff-dbc290af8082" providerId="ADAL" clId="{C1B7AB36-35CD-4B83-8BAD-8321F9BD5744}" dt="2024-02-28T22:51:04.662" v="264" actId="20577"/>
          <ac:spMkLst>
            <pc:docMk/>
            <pc:sldMk cId="0" sldId="256"/>
            <ac:spMk id="3073" creationId="{00000000-0000-0000-0000-000000000000}"/>
          </ac:spMkLst>
        </pc:spChg>
        <pc:spChg chg="mod">
          <ac:chgData name="Steve Shellhammer" userId="0e71f22d-ee3e-49c0-82ff-dbc290af8082" providerId="ADAL" clId="{C1B7AB36-35CD-4B83-8BAD-8321F9BD5744}" dt="2024-03-04T16:50:53.453" v="300" actId="6549"/>
          <ac:spMkLst>
            <pc:docMk/>
            <pc:sldMk cId="0" sldId="256"/>
            <ac:spMk id="3074" creationId="{00000000-0000-0000-0000-000000000000}"/>
          </ac:spMkLst>
        </pc:spChg>
      </pc:sldChg>
      <pc:sldChg chg="delSp modSp mod">
        <pc:chgData name="Steve Shellhammer" userId="0e71f22d-ee3e-49c0-82ff-dbc290af8082" providerId="ADAL" clId="{C1B7AB36-35CD-4B83-8BAD-8321F9BD5744}" dt="2024-03-01T20:42:23.432" v="276" actId="1076"/>
        <pc:sldMkLst>
          <pc:docMk/>
          <pc:sldMk cId="693098657" sldId="304"/>
        </pc:sldMkLst>
        <pc:picChg chg="del">
          <ac:chgData name="Steve Shellhammer" userId="0e71f22d-ee3e-49c0-82ff-dbc290af8082" providerId="ADAL" clId="{C1B7AB36-35CD-4B83-8BAD-8321F9BD5744}" dt="2024-02-28T22:49:25.750" v="247" actId="478"/>
          <ac:picMkLst>
            <pc:docMk/>
            <pc:sldMk cId="693098657" sldId="304"/>
            <ac:picMk id="3" creationId="{326D95BB-EABB-B279-3DC7-2E7B0975BF20}"/>
          </ac:picMkLst>
        </pc:picChg>
        <pc:picChg chg="mod">
          <ac:chgData name="Steve Shellhammer" userId="0e71f22d-ee3e-49c0-82ff-dbc290af8082" providerId="ADAL" clId="{C1B7AB36-35CD-4B83-8BAD-8321F9BD5744}" dt="2024-03-01T20:42:23.432" v="276" actId="1076"/>
          <ac:picMkLst>
            <pc:docMk/>
            <pc:sldMk cId="693098657" sldId="304"/>
            <ac:picMk id="3" creationId="{6605C282-87AD-729A-1106-6B62BE84F704}"/>
          </ac:picMkLst>
        </pc:picChg>
        <pc:picChg chg="del mod">
          <ac:chgData name="Steve Shellhammer" userId="0e71f22d-ee3e-49c0-82ff-dbc290af8082" providerId="ADAL" clId="{C1B7AB36-35CD-4B83-8BAD-8321F9BD5744}" dt="2024-03-01T20:41:07.002" v="271" actId="478"/>
          <ac:picMkLst>
            <pc:docMk/>
            <pc:sldMk cId="693098657" sldId="304"/>
            <ac:picMk id="7" creationId="{162897FF-3A43-5F84-3161-E446782DAF7B}"/>
          </ac:picMkLst>
        </pc:picChg>
      </pc:sldChg>
      <pc:sldChg chg="modSp mod">
        <pc:chgData name="Steve Shellhammer" userId="0e71f22d-ee3e-49c0-82ff-dbc290af8082" providerId="ADAL" clId="{C1B7AB36-35CD-4B83-8BAD-8321F9BD5744}" dt="2024-02-28T22:51:49.300" v="269" actId="20577"/>
        <pc:sldMkLst>
          <pc:docMk/>
          <pc:sldMk cId="4128314619" sldId="308"/>
        </pc:sldMkLst>
        <pc:spChg chg="mod">
          <ac:chgData name="Steve Shellhammer" userId="0e71f22d-ee3e-49c0-82ff-dbc290af8082" providerId="ADAL" clId="{C1B7AB36-35CD-4B83-8BAD-8321F9BD5744}" dt="2024-02-28T22:43:42.112" v="35" actId="20577"/>
          <ac:spMkLst>
            <pc:docMk/>
            <pc:sldMk cId="4128314619" sldId="308"/>
            <ac:spMk id="2" creationId="{47976F7E-5EDB-4C8F-8637-2943F13D670B}"/>
          </ac:spMkLst>
        </pc:spChg>
        <pc:spChg chg="mod">
          <ac:chgData name="Steve Shellhammer" userId="0e71f22d-ee3e-49c0-82ff-dbc290af8082" providerId="ADAL" clId="{C1B7AB36-35CD-4B83-8BAD-8321F9BD5744}" dt="2024-02-28T22:51:49.300" v="269" actId="20577"/>
          <ac:spMkLst>
            <pc:docMk/>
            <pc:sldMk cId="4128314619" sldId="308"/>
            <ac:spMk id="3" creationId="{8BBBC4AA-EA3F-44E3-87C3-BB61A4248108}"/>
          </ac:spMkLst>
        </pc:spChg>
      </pc:sldChg>
      <pc:sldChg chg="modSp mod">
        <pc:chgData name="Steve Shellhammer" userId="0e71f22d-ee3e-49c0-82ff-dbc290af8082" providerId="ADAL" clId="{C1B7AB36-35CD-4B83-8BAD-8321F9BD5744}" dt="2024-02-28T22:43:27.498" v="22"/>
        <pc:sldMkLst>
          <pc:docMk/>
          <pc:sldMk cId="80739226" sldId="312"/>
        </pc:sldMkLst>
        <pc:graphicFrameChg chg="mod modGraphic">
          <ac:chgData name="Steve Shellhammer" userId="0e71f22d-ee3e-49c0-82ff-dbc290af8082" providerId="ADAL" clId="{C1B7AB36-35CD-4B83-8BAD-8321F9BD5744}" dt="2024-02-28T22:43:27.498" v="22"/>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C1B7AB36-35CD-4B83-8BAD-8321F9BD5744}" dt="2024-02-28T22:48:56.833" v="246" actId="20577"/>
        <pc:sldMkLst>
          <pc:docMk/>
          <pc:sldMk cId="3685603420" sldId="313"/>
        </pc:sldMkLst>
        <pc:spChg chg="mod">
          <ac:chgData name="Steve Shellhammer" userId="0e71f22d-ee3e-49c0-82ff-dbc290af8082" providerId="ADAL" clId="{C1B7AB36-35CD-4B83-8BAD-8321F9BD5744}" dt="2024-02-28T22:48:56.833" v="246" actId="20577"/>
          <ac:spMkLst>
            <pc:docMk/>
            <pc:sldMk cId="3685603420" sldId="313"/>
            <ac:spMk id="3" creationId="{00ECBD66-7829-4FC5-A0DC-BB47AEB85123}"/>
          </ac:spMkLst>
        </pc:spChg>
      </pc:sldChg>
      <pc:sldChg chg="addSp delSp modSp mod">
        <pc:chgData name="Steve Shellhammer" userId="0e71f22d-ee3e-49c0-82ff-dbc290af8082" providerId="ADAL" clId="{C1B7AB36-35CD-4B83-8BAD-8321F9BD5744}" dt="2024-03-01T20:44:31.587" v="293" actId="20577"/>
        <pc:sldMkLst>
          <pc:docMk/>
          <pc:sldMk cId="2413815434" sldId="315"/>
        </pc:sldMkLst>
        <pc:spChg chg="mod">
          <ac:chgData name="Steve Shellhammer" userId="0e71f22d-ee3e-49c0-82ff-dbc290af8082" providerId="ADAL" clId="{C1B7AB36-35CD-4B83-8BAD-8321F9BD5744}" dt="2024-03-01T20:44:31.587" v="293" actId="20577"/>
          <ac:spMkLst>
            <pc:docMk/>
            <pc:sldMk cId="2413815434" sldId="315"/>
            <ac:spMk id="2" creationId="{1485E43D-F4B2-7DC8-477A-6488912A7EE7}"/>
          </ac:spMkLst>
        </pc:spChg>
        <pc:spChg chg="add del mod">
          <ac:chgData name="Steve Shellhammer" userId="0e71f22d-ee3e-49c0-82ff-dbc290af8082" providerId="ADAL" clId="{C1B7AB36-35CD-4B83-8BAD-8321F9BD5744}" dt="2024-03-01T20:44:21.461" v="277" actId="478"/>
          <ac:spMkLst>
            <pc:docMk/>
            <pc:sldMk cId="2413815434" sldId="315"/>
            <ac:spMk id="7" creationId="{5A61F3F9-38EE-EFAE-13C7-1900D65F2793}"/>
          </ac:spMkLst>
        </pc:spChg>
      </pc:sldChg>
      <pc:sldChg chg="modSp mod">
        <pc:chgData name="Steve Shellhammer" userId="0e71f22d-ee3e-49c0-82ff-dbc290af8082" providerId="ADAL" clId="{C1B7AB36-35CD-4B83-8BAD-8321F9BD5744}" dt="2024-02-28T22:52:09.187" v="270" actId="20577"/>
        <pc:sldMkLst>
          <pc:docMk/>
          <pc:sldMk cId="188031885" sldId="316"/>
        </pc:sldMkLst>
        <pc:spChg chg="mod">
          <ac:chgData name="Steve Shellhammer" userId="0e71f22d-ee3e-49c0-82ff-dbc290af8082" providerId="ADAL" clId="{C1B7AB36-35CD-4B83-8BAD-8321F9BD5744}" dt="2024-02-28T22:52:09.187" v="270" actId="20577"/>
          <ac:spMkLst>
            <pc:docMk/>
            <pc:sldMk cId="188031885" sldId="316"/>
            <ac:spMk id="3" creationId="{DF95C1EA-954D-208B-E139-13379EABE68A}"/>
          </ac:spMkLst>
        </pc:spChg>
      </pc:sldChg>
      <pc:sldChg chg="addSp modSp del">
        <pc:chgData name="Steve Shellhammer" userId="0e71f22d-ee3e-49c0-82ff-dbc290af8082" providerId="ADAL" clId="{C1B7AB36-35CD-4B83-8BAD-8321F9BD5744}" dt="2024-03-01T20:44:46.618" v="294" actId="47"/>
        <pc:sldMkLst>
          <pc:docMk/>
          <pc:sldMk cId="1267447614" sldId="317"/>
        </pc:sldMkLst>
        <pc:spChg chg="add mod">
          <ac:chgData name="Steve Shellhammer" userId="0e71f22d-ee3e-49c0-82ff-dbc290af8082" providerId="ADAL" clId="{C1B7AB36-35CD-4B83-8BAD-8321F9BD5744}" dt="2024-02-28T22:50:52.021" v="259"/>
          <ac:spMkLst>
            <pc:docMk/>
            <pc:sldMk cId="1267447614" sldId="317"/>
            <ac:spMk id="7" creationId="{9FAFF19B-1411-6F27-F9EE-5DAFD4CC1DAD}"/>
          </ac:spMkLst>
        </pc:spChg>
      </pc:sldChg>
      <pc:sldMasterChg chg="modSp mod">
        <pc:chgData name="Steve Shellhammer" userId="0e71f22d-ee3e-49c0-82ff-dbc290af8082" providerId="ADAL" clId="{C1B7AB36-35CD-4B83-8BAD-8321F9BD5744}" dt="2024-02-28T22:42:12.635" v="5" actId="20577"/>
        <pc:sldMasterMkLst>
          <pc:docMk/>
          <pc:sldMasterMk cId="0" sldId="2147483648"/>
        </pc:sldMasterMkLst>
        <pc:spChg chg="mod">
          <ac:chgData name="Steve Shellhammer" userId="0e71f22d-ee3e-49c0-82ff-dbc290af8082" providerId="ADAL" clId="{C1B7AB36-35CD-4B83-8BAD-8321F9BD5744}" dt="2024-02-28T22:42:12.635"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90B5EB-D0E0-4EC6-8D87-9871808A15A3}"/>
    <pc:docChg chg="custSel addSld modSld modMainMaster">
      <pc:chgData name="Steve Shellhammer" userId="0e71f22d-ee3e-49c0-82ff-dbc290af8082" providerId="ADAL" clId="{6D90B5EB-D0E0-4EC6-8D87-9871808A15A3}" dt="2024-01-05T19:53:29.134" v="330" actId="20577"/>
      <pc:docMkLst>
        <pc:docMk/>
      </pc:docMkLst>
      <pc:sldChg chg="modSp mod">
        <pc:chgData name="Steve Shellhammer" userId="0e71f22d-ee3e-49c0-82ff-dbc290af8082" providerId="ADAL" clId="{6D90B5EB-D0E0-4EC6-8D87-9871808A15A3}" dt="2024-01-05T19:50:44.397" v="3" actId="6549"/>
        <pc:sldMkLst>
          <pc:docMk/>
          <pc:sldMk cId="0" sldId="256"/>
        </pc:sldMkLst>
        <pc:spChg chg="mod">
          <ac:chgData name="Steve Shellhammer" userId="0e71f22d-ee3e-49c0-82ff-dbc290af8082" providerId="ADAL" clId="{6D90B5EB-D0E0-4EC6-8D87-9871808A15A3}" dt="2024-01-05T19:50:44.397" v="3" actId="6549"/>
          <ac:spMkLst>
            <pc:docMk/>
            <pc:sldMk cId="0" sldId="256"/>
            <ac:spMk id="3074" creationId="{00000000-0000-0000-0000-000000000000}"/>
          </ac:spMkLst>
        </pc:spChg>
      </pc:sldChg>
      <pc:sldChg chg="modSp new mod">
        <pc:chgData name="Steve Shellhammer" userId="0e71f22d-ee3e-49c0-82ff-dbc290af8082" providerId="ADAL" clId="{6D90B5EB-D0E0-4EC6-8D87-9871808A15A3}" dt="2024-01-05T19:53:29.134" v="330" actId="20577"/>
        <pc:sldMkLst>
          <pc:docMk/>
          <pc:sldMk cId="1267447614" sldId="317"/>
        </pc:sldMkLst>
        <pc:spChg chg="mod">
          <ac:chgData name="Steve Shellhammer" userId="0e71f22d-ee3e-49c0-82ff-dbc290af8082" providerId="ADAL" clId="{6D90B5EB-D0E0-4EC6-8D87-9871808A15A3}" dt="2024-01-05T19:51:04.626" v="19" actId="20577"/>
          <ac:spMkLst>
            <pc:docMk/>
            <pc:sldMk cId="1267447614" sldId="317"/>
            <ac:spMk id="2" creationId="{AA60232B-A2EC-79D0-E6C8-90FED85CD263}"/>
          </ac:spMkLst>
        </pc:spChg>
        <pc:spChg chg="mod">
          <ac:chgData name="Steve Shellhammer" userId="0e71f22d-ee3e-49c0-82ff-dbc290af8082" providerId="ADAL" clId="{6D90B5EB-D0E0-4EC6-8D87-9871808A15A3}" dt="2024-01-05T19:53:29.134" v="330" actId="20577"/>
          <ac:spMkLst>
            <pc:docMk/>
            <pc:sldMk cId="1267447614" sldId="317"/>
            <ac:spMk id="3" creationId="{E09D1C40-6751-79CB-8E4B-99F1BAFA2DCD}"/>
          </ac:spMkLst>
        </pc:spChg>
      </pc:sldChg>
      <pc:sldMasterChg chg="modSp mod">
        <pc:chgData name="Steve Shellhammer" userId="0e71f22d-ee3e-49c0-82ff-dbc290af8082" providerId="ADAL" clId="{6D90B5EB-D0E0-4EC6-8D87-9871808A15A3}" dt="2024-01-05T19:50:36.857" v="1" actId="6549"/>
        <pc:sldMasterMkLst>
          <pc:docMk/>
          <pc:sldMasterMk cId="0" sldId="2147483648"/>
        </pc:sldMasterMkLst>
        <pc:spChg chg="mod">
          <ac:chgData name="Steve Shellhammer" userId="0e71f22d-ee3e-49c0-82ff-dbc290af8082" providerId="ADAL" clId="{6D90B5EB-D0E0-4EC6-8D87-9871808A15A3}" dt="2024-01-05T19:50:36.857" v="1" actId="6549"/>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ACBE5978-2E9B-4B12-A7B8-98E0A81AF203}"/>
    <pc:docChg chg="custSel modSld modMainMaster">
      <pc:chgData name="Steve Shellhammer" userId="0e71f22d-ee3e-49c0-82ff-dbc290af8082" providerId="ADAL" clId="{ACBE5978-2E9B-4B12-A7B8-98E0A81AF203}" dt="2024-01-14T21:37:50.836" v="46" actId="404"/>
      <pc:docMkLst>
        <pc:docMk/>
      </pc:docMkLst>
      <pc:sldChg chg="modSp mod">
        <pc:chgData name="Steve Shellhammer" userId="0e71f22d-ee3e-49c0-82ff-dbc290af8082" providerId="ADAL" clId="{ACBE5978-2E9B-4B12-A7B8-98E0A81AF203}" dt="2024-01-14T21:34:01.305" v="3" actId="20577"/>
        <pc:sldMkLst>
          <pc:docMk/>
          <pc:sldMk cId="0" sldId="256"/>
        </pc:sldMkLst>
        <pc:spChg chg="mod">
          <ac:chgData name="Steve Shellhammer" userId="0e71f22d-ee3e-49c0-82ff-dbc290af8082" providerId="ADAL" clId="{ACBE5978-2E9B-4B12-A7B8-98E0A81AF203}" dt="2024-01-14T21:34:01.305" v="3" actId="20577"/>
          <ac:spMkLst>
            <pc:docMk/>
            <pc:sldMk cId="0" sldId="256"/>
            <ac:spMk id="3074" creationId="{00000000-0000-0000-0000-000000000000}"/>
          </ac:spMkLst>
        </pc:spChg>
      </pc:sldChg>
      <pc:sldChg chg="modSp mod">
        <pc:chgData name="Steve Shellhammer" userId="0e71f22d-ee3e-49c0-82ff-dbc290af8082" providerId="ADAL" clId="{ACBE5978-2E9B-4B12-A7B8-98E0A81AF203}" dt="2024-01-14T21:37:31.773" v="44" actId="20577"/>
        <pc:sldMkLst>
          <pc:docMk/>
          <pc:sldMk cId="3685603420" sldId="313"/>
        </pc:sldMkLst>
        <pc:spChg chg="mod">
          <ac:chgData name="Steve Shellhammer" userId="0e71f22d-ee3e-49c0-82ff-dbc290af8082" providerId="ADAL" clId="{ACBE5978-2E9B-4B12-A7B8-98E0A81AF203}" dt="2024-01-14T21:37:31.773" v="44" actId="20577"/>
          <ac:spMkLst>
            <pc:docMk/>
            <pc:sldMk cId="3685603420" sldId="313"/>
            <ac:spMk id="3" creationId="{00ECBD66-7829-4FC5-A0DC-BB47AEB85123}"/>
          </ac:spMkLst>
        </pc:spChg>
      </pc:sldChg>
      <pc:sldChg chg="modSp mod">
        <pc:chgData name="Steve Shellhammer" userId="0e71f22d-ee3e-49c0-82ff-dbc290af8082" providerId="ADAL" clId="{ACBE5978-2E9B-4B12-A7B8-98E0A81AF203}" dt="2024-01-14T21:35:30.415" v="40" actId="255"/>
        <pc:sldMkLst>
          <pc:docMk/>
          <pc:sldMk cId="2413815434" sldId="315"/>
        </pc:sldMkLst>
        <pc:spChg chg="mod">
          <ac:chgData name="Steve Shellhammer" userId="0e71f22d-ee3e-49c0-82ff-dbc290af8082" providerId="ADAL" clId="{ACBE5978-2E9B-4B12-A7B8-98E0A81AF203}" dt="2024-01-14T21:35:30.415" v="40" actId="255"/>
          <ac:spMkLst>
            <pc:docMk/>
            <pc:sldMk cId="2413815434" sldId="315"/>
            <ac:spMk id="3" creationId="{B94B127E-ADAA-8BA8-1F79-B398D26D464A}"/>
          </ac:spMkLst>
        </pc:spChg>
      </pc:sldChg>
      <pc:sldChg chg="modSp mod">
        <pc:chgData name="Steve Shellhammer" userId="0e71f22d-ee3e-49c0-82ff-dbc290af8082" providerId="ADAL" clId="{ACBE5978-2E9B-4B12-A7B8-98E0A81AF203}" dt="2024-01-14T21:37:41.079" v="45" actId="404"/>
        <pc:sldMkLst>
          <pc:docMk/>
          <pc:sldMk cId="188031885" sldId="316"/>
        </pc:sldMkLst>
        <pc:spChg chg="mod">
          <ac:chgData name="Steve Shellhammer" userId="0e71f22d-ee3e-49c0-82ff-dbc290af8082" providerId="ADAL" clId="{ACBE5978-2E9B-4B12-A7B8-98E0A81AF203}" dt="2024-01-14T21:37:41.079" v="45" actId="404"/>
          <ac:spMkLst>
            <pc:docMk/>
            <pc:sldMk cId="188031885" sldId="316"/>
            <ac:spMk id="3" creationId="{DF95C1EA-954D-208B-E139-13379EABE68A}"/>
          </ac:spMkLst>
        </pc:spChg>
      </pc:sldChg>
      <pc:sldChg chg="modSp mod">
        <pc:chgData name="Steve Shellhammer" userId="0e71f22d-ee3e-49c0-82ff-dbc290af8082" providerId="ADAL" clId="{ACBE5978-2E9B-4B12-A7B8-98E0A81AF203}" dt="2024-01-14T21:37:50.836" v="46" actId="404"/>
        <pc:sldMkLst>
          <pc:docMk/>
          <pc:sldMk cId="1267447614" sldId="317"/>
        </pc:sldMkLst>
        <pc:spChg chg="mod">
          <ac:chgData name="Steve Shellhammer" userId="0e71f22d-ee3e-49c0-82ff-dbc290af8082" providerId="ADAL" clId="{ACBE5978-2E9B-4B12-A7B8-98E0A81AF203}" dt="2024-01-14T21:37:50.836" v="46" actId="404"/>
          <ac:spMkLst>
            <pc:docMk/>
            <pc:sldMk cId="1267447614" sldId="317"/>
            <ac:spMk id="3" creationId="{E09D1C40-6751-79CB-8E4B-99F1BAFA2DCD}"/>
          </ac:spMkLst>
        </pc:spChg>
      </pc:sldChg>
      <pc:sldMasterChg chg="modSp mod">
        <pc:chgData name="Steve Shellhammer" userId="0e71f22d-ee3e-49c0-82ff-dbc290af8082" providerId="ADAL" clId="{ACBE5978-2E9B-4B12-A7B8-98E0A81AF203}" dt="2024-01-14T21:36:41.354" v="42" actId="6549"/>
        <pc:sldMasterMkLst>
          <pc:docMk/>
          <pc:sldMasterMk cId="0" sldId="2147483648"/>
        </pc:sldMasterMkLst>
        <pc:spChg chg="mod">
          <ac:chgData name="Steve Shellhammer" userId="0e71f22d-ee3e-49c0-82ff-dbc290af8082" providerId="ADAL" clId="{ACBE5978-2E9B-4B12-A7B8-98E0A81AF203}" dt="2024-01-14T21:36:41.354" v="42" actId="6549"/>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7C59928-1B96-4E64-90B2-8166F5E41D9F}"/>
    <pc:docChg chg="custSel addSld delSld modSld modMainMaster">
      <pc:chgData name="Steve Shellhammer" userId="0e71f22d-ee3e-49c0-82ff-dbc290af8082" providerId="ADAL" clId="{B7C59928-1B96-4E64-90B2-8166F5E41D9F}" dt="2024-01-02T20:11:30.653" v="485" actId="1076"/>
      <pc:docMkLst>
        <pc:docMk/>
      </pc:docMkLst>
      <pc:sldChg chg="modSp mod">
        <pc:chgData name="Steve Shellhammer" userId="0e71f22d-ee3e-49c0-82ff-dbc290af8082" providerId="ADAL" clId="{B7C59928-1B96-4E64-90B2-8166F5E41D9F}" dt="2024-01-02T20:08:55.312" v="480" actId="6549"/>
        <pc:sldMkLst>
          <pc:docMk/>
          <pc:sldMk cId="0" sldId="256"/>
        </pc:sldMkLst>
        <pc:spChg chg="mod">
          <ac:chgData name="Steve Shellhammer" userId="0e71f22d-ee3e-49c0-82ff-dbc290af8082" providerId="ADAL" clId="{B7C59928-1B96-4E64-90B2-8166F5E41D9F}" dt="2023-12-21T00:28:23.601" v="10" actId="20577"/>
          <ac:spMkLst>
            <pc:docMk/>
            <pc:sldMk cId="0" sldId="256"/>
            <ac:spMk id="3073" creationId="{00000000-0000-0000-0000-000000000000}"/>
          </ac:spMkLst>
        </pc:spChg>
        <pc:spChg chg="mod">
          <ac:chgData name="Steve Shellhammer" userId="0e71f22d-ee3e-49c0-82ff-dbc290af8082" providerId="ADAL" clId="{B7C59928-1B96-4E64-90B2-8166F5E41D9F}" dt="2024-01-02T20:08:55.312" v="480" actId="6549"/>
          <ac:spMkLst>
            <pc:docMk/>
            <pc:sldMk cId="0" sldId="256"/>
            <ac:spMk id="3074" creationId="{00000000-0000-0000-0000-000000000000}"/>
          </ac:spMkLst>
        </pc:spChg>
      </pc:sldChg>
      <pc:sldChg chg="modSp mod">
        <pc:chgData name="Steve Shellhammer" userId="0e71f22d-ee3e-49c0-82ff-dbc290af8082" providerId="ADAL" clId="{B7C59928-1B96-4E64-90B2-8166F5E41D9F}" dt="2023-12-21T00:30:48.809" v="31" actId="20577"/>
        <pc:sldMkLst>
          <pc:docMk/>
          <pc:sldMk cId="3731895628" sldId="264"/>
        </pc:sldMkLst>
        <pc:spChg chg="mod">
          <ac:chgData name="Steve Shellhammer" userId="0e71f22d-ee3e-49c0-82ff-dbc290af8082" providerId="ADAL" clId="{B7C59928-1B96-4E64-90B2-8166F5E41D9F}" dt="2023-12-21T00:30:48.809" v="31" actId="20577"/>
          <ac:spMkLst>
            <pc:docMk/>
            <pc:sldMk cId="3731895628" sldId="264"/>
            <ac:spMk id="3" creationId="{00000000-0000-0000-0000-000000000000}"/>
          </ac:spMkLst>
        </pc:spChg>
      </pc:sldChg>
      <pc:sldChg chg="delSp modSp mod">
        <pc:chgData name="Steve Shellhammer" userId="0e71f22d-ee3e-49c0-82ff-dbc290af8082" providerId="ADAL" clId="{B7C59928-1B96-4E64-90B2-8166F5E41D9F}" dt="2024-01-02T20:11:30.653" v="485" actId="1076"/>
        <pc:sldMkLst>
          <pc:docMk/>
          <pc:sldMk cId="693098657" sldId="304"/>
        </pc:sldMkLst>
        <pc:picChg chg="mod">
          <ac:chgData name="Steve Shellhammer" userId="0e71f22d-ee3e-49c0-82ff-dbc290af8082" providerId="ADAL" clId="{B7C59928-1B96-4E64-90B2-8166F5E41D9F}" dt="2024-01-02T20:11:30.653" v="485" actId="1076"/>
          <ac:picMkLst>
            <pc:docMk/>
            <pc:sldMk cId="693098657" sldId="304"/>
            <ac:picMk id="3" creationId="{326D95BB-EABB-B279-3DC7-2E7B0975BF20}"/>
          </ac:picMkLst>
        </pc:picChg>
        <pc:picChg chg="del">
          <ac:chgData name="Steve Shellhammer" userId="0e71f22d-ee3e-49c0-82ff-dbc290af8082" providerId="ADAL" clId="{B7C59928-1B96-4E64-90B2-8166F5E41D9F}" dt="2023-12-21T00:44:43.083" v="470" actId="478"/>
          <ac:picMkLst>
            <pc:docMk/>
            <pc:sldMk cId="693098657" sldId="304"/>
            <ac:picMk id="3" creationId="{5AF89CAD-55B1-C6EF-3909-300DD31B77C3}"/>
          </ac:picMkLst>
        </pc:picChg>
        <pc:picChg chg="del mod">
          <ac:chgData name="Steve Shellhammer" userId="0e71f22d-ee3e-49c0-82ff-dbc290af8082" providerId="ADAL" clId="{B7C59928-1B96-4E64-90B2-8166F5E41D9F}" dt="2024-01-02T20:10:53.038" v="482" actId="478"/>
          <ac:picMkLst>
            <pc:docMk/>
            <pc:sldMk cId="693098657" sldId="304"/>
            <ac:picMk id="7" creationId="{FBE057CB-ED55-3841-5452-D13B590FF558}"/>
          </ac:picMkLst>
        </pc:picChg>
      </pc:sldChg>
      <pc:sldChg chg="modSp mod">
        <pc:chgData name="Steve Shellhammer" userId="0e71f22d-ee3e-49c0-82ff-dbc290af8082" providerId="ADAL" clId="{B7C59928-1B96-4E64-90B2-8166F5E41D9F}" dt="2023-12-21T00:32:02.200" v="76" actId="20577"/>
        <pc:sldMkLst>
          <pc:docMk/>
          <pc:sldMk cId="4128314619" sldId="308"/>
        </pc:sldMkLst>
        <pc:spChg chg="mod">
          <ac:chgData name="Steve Shellhammer" userId="0e71f22d-ee3e-49c0-82ff-dbc290af8082" providerId="ADAL" clId="{B7C59928-1B96-4E64-90B2-8166F5E41D9F}" dt="2023-12-21T00:31:27.734" v="64" actId="20577"/>
          <ac:spMkLst>
            <pc:docMk/>
            <pc:sldMk cId="4128314619" sldId="308"/>
            <ac:spMk id="2" creationId="{47976F7E-5EDB-4C8F-8637-2943F13D670B}"/>
          </ac:spMkLst>
        </pc:spChg>
        <pc:spChg chg="mod">
          <ac:chgData name="Steve Shellhammer" userId="0e71f22d-ee3e-49c0-82ff-dbc290af8082" providerId="ADAL" clId="{B7C59928-1B96-4E64-90B2-8166F5E41D9F}" dt="2023-12-21T00:32:02.200" v="76" actId="20577"/>
          <ac:spMkLst>
            <pc:docMk/>
            <pc:sldMk cId="4128314619" sldId="308"/>
            <ac:spMk id="3" creationId="{8BBBC4AA-EA3F-44E3-87C3-BB61A4248108}"/>
          </ac:spMkLst>
        </pc:spChg>
      </pc:sldChg>
      <pc:sldChg chg="del">
        <pc:chgData name="Steve Shellhammer" userId="0e71f22d-ee3e-49c0-82ff-dbc290af8082" providerId="ADAL" clId="{B7C59928-1B96-4E64-90B2-8166F5E41D9F}" dt="2023-12-21T00:32:40.514" v="85" actId="47"/>
        <pc:sldMkLst>
          <pc:docMk/>
          <pc:sldMk cId="2656952912" sldId="311"/>
        </pc:sldMkLst>
      </pc:sldChg>
      <pc:sldChg chg="modSp mod">
        <pc:chgData name="Steve Shellhammer" userId="0e71f22d-ee3e-49c0-82ff-dbc290af8082" providerId="ADAL" clId="{B7C59928-1B96-4E64-90B2-8166F5E41D9F}" dt="2023-12-21T00:31:17.603" v="55" actId="20577"/>
        <pc:sldMkLst>
          <pc:docMk/>
          <pc:sldMk cId="80739226" sldId="312"/>
        </pc:sldMkLst>
        <pc:graphicFrameChg chg="mod modGraphic">
          <ac:chgData name="Steve Shellhammer" userId="0e71f22d-ee3e-49c0-82ff-dbc290af8082" providerId="ADAL" clId="{B7C59928-1B96-4E64-90B2-8166F5E41D9F}" dt="2023-12-21T00:31:17.603" v="55" actId="20577"/>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B7C59928-1B96-4E64-90B2-8166F5E41D9F}" dt="2023-12-21T00:32:25.732" v="84" actId="20577"/>
        <pc:sldMkLst>
          <pc:docMk/>
          <pc:sldMk cId="3685603420" sldId="313"/>
        </pc:sldMkLst>
        <pc:spChg chg="mod">
          <ac:chgData name="Steve Shellhammer" userId="0e71f22d-ee3e-49c0-82ff-dbc290af8082" providerId="ADAL" clId="{B7C59928-1B96-4E64-90B2-8166F5E41D9F}" dt="2023-12-21T00:32:25.732" v="84" actId="20577"/>
          <ac:spMkLst>
            <pc:docMk/>
            <pc:sldMk cId="3685603420" sldId="313"/>
            <ac:spMk id="3" creationId="{00ECBD66-7829-4FC5-A0DC-BB47AEB85123}"/>
          </ac:spMkLst>
        </pc:spChg>
      </pc:sldChg>
      <pc:sldChg chg="del">
        <pc:chgData name="Steve Shellhammer" userId="0e71f22d-ee3e-49c0-82ff-dbc290af8082" providerId="ADAL" clId="{B7C59928-1B96-4E64-90B2-8166F5E41D9F}" dt="2023-12-21T00:32:40.514" v="85" actId="47"/>
        <pc:sldMkLst>
          <pc:docMk/>
          <pc:sldMk cId="1602415531" sldId="314"/>
        </pc:sldMkLst>
      </pc:sldChg>
      <pc:sldChg chg="modSp mod">
        <pc:chgData name="Steve Shellhammer" userId="0e71f22d-ee3e-49c0-82ff-dbc290af8082" providerId="ADAL" clId="{B7C59928-1B96-4E64-90B2-8166F5E41D9F}" dt="2024-01-02T20:10:41.982" v="481" actId="13926"/>
        <pc:sldMkLst>
          <pc:docMk/>
          <pc:sldMk cId="2413815434" sldId="315"/>
        </pc:sldMkLst>
        <pc:spChg chg="mod">
          <ac:chgData name="Steve Shellhammer" userId="0e71f22d-ee3e-49c0-82ff-dbc290af8082" providerId="ADAL" clId="{B7C59928-1B96-4E64-90B2-8166F5E41D9F}" dt="2024-01-02T20:10:41.982" v="481" actId="13926"/>
          <ac:spMkLst>
            <pc:docMk/>
            <pc:sldMk cId="2413815434" sldId="315"/>
            <ac:spMk id="3" creationId="{B94B127E-ADAA-8BA8-1F79-B398D26D464A}"/>
          </ac:spMkLst>
        </pc:spChg>
      </pc:sldChg>
      <pc:sldChg chg="modSp new mod">
        <pc:chgData name="Steve Shellhammer" userId="0e71f22d-ee3e-49c0-82ff-dbc290af8082" providerId="ADAL" clId="{B7C59928-1B96-4E64-90B2-8166F5E41D9F}" dt="2023-12-21T00:40:12.727" v="309" actId="20577"/>
        <pc:sldMkLst>
          <pc:docMk/>
          <pc:sldMk cId="188031885" sldId="316"/>
        </pc:sldMkLst>
        <pc:spChg chg="mod">
          <ac:chgData name="Steve Shellhammer" userId="0e71f22d-ee3e-49c0-82ff-dbc290af8082" providerId="ADAL" clId="{B7C59928-1B96-4E64-90B2-8166F5E41D9F}" dt="2023-12-21T00:33:00.098" v="99" actId="20577"/>
          <ac:spMkLst>
            <pc:docMk/>
            <pc:sldMk cId="188031885" sldId="316"/>
            <ac:spMk id="2" creationId="{20ABA726-C346-1E44-CE24-5F94BCBFB508}"/>
          </ac:spMkLst>
        </pc:spChg>
        <pc:spChg chg="mod">
          <ac:chgData name="Steve Shellhammer" userId="0e71f22d-ee3e-49c0-82ff-dbc290af8082" providerId="ADAL" clId="{B7C59928-1B96-4E64-90B2-8166F5E41D9F}" dt="2023-12-21T00:40:12.727" v="309" actId="20577"/>
          <ac:spMkLst>
            <pc:docMk/>
            <pc:sldMk cId="188031885" sldId="316"/>
            <ac:spMk id="3" creationId="{DF95C1EA-954D-208B-E139-13379EABE68A}"/>
          </ac:spMkLst>
        </pc:spChg>
      </pc:sldChg>
      <pc:sldMasterChg chg="modSp mod">
        <pc:chgData name="Steve Shellhammer" userId="0e71f22d-ee3e-49c0-82ff-dbc290af8082" providerId="ADAL" clId="{B7C59928-1B96-4E64-90B2-8166F5E41D9F}" dt="2024-01-02T20:08:43.984" v="476" actId="20577"/>
        <pc:sldMasterMkLst>
          <pc:docMk/>
          <pc:sldMasterMk cId="0" sldId="2147483648"/>
        </pc:sldMasterMkLst>
        <pc:spChg chg="mod">
          <ac:chgData name="Steve Shellhammer" userId="0e71f22d-ee3e-49c0-82ff-dbc290af8082" providerId="ADAL" clId="{B7C59928-1B96-4E64-90B2-8166F5E41D9F}" dt="2024-01-02T20:08:43.984" v="476"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3/4/2024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2024-03-04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47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782644191"/>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74231676"/>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March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https://cvent.me/PE85XZ</a:t>
            </a:r>
            <a:r>
              <a:rPr lang="en-US" sz="2400" dirty="0"/>
              <a:t> </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January Interim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PAR</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err="1"/>
              <a:t>NesCom</a:t>
            </a:r>
            <a:r>
              <a:rPr lang="en-US" sz="2400" dirty="0"/>
              <a:t> and the Standard Board approved the IEEE 802.19.3a PAR, as of February 15</a:t>
            </a:r>
          </a:p>
          <a:p>
            <a:pPr lvl="1"/>
            <a:r>
              <a:rPr lang="en-US" sz="2200" b="1" dirty="0"/>
              <a:t>Congratulations!</a:t>
            </a:r>
          </a:p>
          <a:p>
            <a:r>
              <a:rPr lang="en-US" sz="2400" dirty="0"/>
              <a:t>Ben Rolfe has been appointed as Task Group 3a chair</a:t>
            </a:r>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a:t>
            </a:r>
            <a:r>
              <a:rPr lang="en-US" sz="2200" b="1" dirty="0" err="1"/>
              <a:t>Coex</a:t>
            </a:r>
            <a:r>
              <a:rPr lang="en-US" sz="2200" b="1" dirty="0"/>
              <a:t> (Tuesday PM1)</a:t>
            </a:r>
          </a:p>
          <a:p>
            <a:pPr lvl="1"/>
            <a:r>
              <a:rPr lang="en-US" sz="2200" b="1" dirty="0"/>
              <a:t>802.11 </a:t>
            </a:r>
            <a:r>
              <a:rPr lang="en-US" sz="2200" b="1" dirty="0" err="1"/>
              <a:t>Coex</a:t>
            </a:r>
            <a:r>
              <a:rPr lang="en-US" sz="2200" b="1" dirty="0"/>
              <a:t> (Tuesday PM3) – Joint meeting with 802.15.4ab</a:t>
            </a:r>
          </a:p>
          <a:p>
            <a:pPr lvl="1"/>
            <a:r>
              <a:rPr lang="en-US" sz="2200" b="1" dirty="0"/>
              <a:t>802.11 </a:t>
            </a:r>
            <a:r>
              <a:rPr lang="en-US" sz="2200" b="1" dirty="0" err="1"/>
              <a:t>Coex</a:t>
            </a:r>
            <a:r>
              <a:rPr lang="en-US" sz="2200" b="1" dirty="0"/>
              <a:t>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March 2024</a:t>
            </a:r>
            <a:endParaRPr lang="en-GB" dirty="0"/>
          </a:p>
        </p:txBody>
      </p:sp>
      <p:pic>
        <p:nvPicPr>
          <p:cNvPr id="3" name="Picture 2">
            <a:extLst>
              <a:ext uri="{FF2B5EF4-FFF2-40B4-BE49-F238E27FC236}">
                <a16:creationId xmlns:a16="http://schemas.microsoft.com/office/drawing/2014/main" id="{6605C282-87AD-729A-1106-6B62BE84F704}"/>
              </a:ext>
            </a:extLst>
          </p:cNvPr>
          <p:cNvPicPr>
            <a:picLocks noChangeAspect="1"/>
          </p:cNvPicPr>
          <p:nvPr/>
        </p:nvPicPr>
        <p:blipFill>
          <a:blip r:embed="rId2"/>
          <a:stretch>
            <a:fillRect/>
          </a:stretch>
        </p:blipFill>
        <p:spPr>
          <a:xfrm>
            <a:off x="799434" y="1905000"/>
            <a:ext cx="7949565" cy="4172903"/>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1413</TotalTime>
  <Words>402</Words>
  <Application>Microsoft Office PowerPoint</Application>
  <PresentationFormat>Custom</PresentationFormat>
  <Paragraphs>71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Unicode MS</vt:lpstr>
      <vt:lpstr>Calibri</vt:lpstr>
      <vt:lpstr>Courier New</vt:lpstr>
      <vt:lpstr>Times New Roman</vt:lpstr>
      <vt:lpstr>Office Theme</vt:lpstr>
      <vt:lpstr>March 2024 WG Opening Report</vt:lpstr>
      <vt:lpstr>Voter Summary</vt:lpstr>
      <vt:lpstr>Working Group Leadership</vt:lpstr>
      <vt:lpstr>Registration for the March IEEE 802 Plenary Session</vt:lpstr>
      <vt:lpstr>Coexistence Assessment documents</vt:lpstr>
      <vt:lpstr>802.19.3a PAR</vt:lpstr>
      <vt:lpstr>Coexistence Meetings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2024-03-04T16:51:02Z</dcterms:modified>
</cp:coreProperties>
</file>