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08" r:id="rId5"/>
    <p:sldId id="314" r:id="rId6"/>
    <p:sldId id="311" r:id="rId7"/>
    <p:sldId id="313" r:id="rId8"/>
    <p:sldId id="315"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9FF23-26C0-4D01-83A7-E86BC0558B8D}" v="8" dt="2023-05-02T15:22:50.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5/2/2023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802.19-23/0009r0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poll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2023</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2023-05-02</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2831485048"/>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May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https://web.cvent.com/event/c8c74da9-42ef-4650-bbf6-d33d40c6bedc/summary</a:t>
            </a:r>
            <a:endParaRPr lang="en-US" sz="2400" dirty="0"/>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Mentor ePolls on July Plenary Session</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pPr marL="0" indent="0">
              <a:buNone/>
            </a:pPr>
            <a:r>
              <a:rPr lang="en-US" sz="2400" dirty="0"/>
              <a:t>Fill our Survey at:  </a:t>
            </a:r>
            <a:r>
              <a:rPr lang="en-US" sz="2400" dirty="0">
                <a:hlinkClick r:id="rId2"/>
              </a:rPr>
              <a:t>https://mentor.ieee.org/802.19/polls</a:t>
            </a:r>
            <a:r>
              <a:rPr lang="en-US" sz="2400" dirty="0"/>
              <a:t> </a:t>
            </a:r>
          </a:p>
          <a:p>
            <a:pPr marL="457200" indent="-457200">
              <a:buFont typeface="+mj-lt"/>
              <a:buAutoNum type="arabicPeriod"/>
            </a:pPr>
            <a:r>
              <a:rPr lang="en-US" sz="2400" dirty="0"/>
              <a:t>If the 2023 July 802 Plenary Session were held at the Estrel Berlin Germany as an in-person only session, would you attend?</a:t>
            </a:r>
          </a:p>
          <a:p>
            <a:pPr lvl="1"/>
            <a:r>
              <a:rPr lang="en-US" sz="2200" b="1" dirty="0"/>
              <a:t>Yes</a:t>
            </a:r>
          </a:p>
          <a:p>
            <a:pPr lvl="1"/>
            <a:r>
              <a:rPr lang="en-US" sz="2200" b="1" dirty="0"/>
              <a:t>No</a:t>
            </a:r>
          </a:p>
          <a:p>
            <a:pPr lvl="1"/>
            <a:r>
              <a:rPr lang="en-US" sz="2200" b="1" dirty="0"/>
              <a:t>Abstain</a:t>
            </a:r>
          </a:p>
          <a:p>
            <a:pPr marL="457200" indent="-457200">
              <a:buFont typeface="+mj-lt"/>
              <a:buAutoNum type="arabicPeriod"/>
            </a:pPr>
            <a:r>
              <a:rPr lang="en-US" sz="2400" dirty="0"/>
              <a:t>If the 2023 July Plenary Session is held as a mixed-mode session, will you attend?</a:t>
            </a:r>
          </a:p>
          <a:p>
            <a:pPr lvl="1"/>
            <a:r>
              <a:rPr lang="en-US" sz="2200" b="1" dirty="0"/>
              <a:t>Attend In-person</a:t>
            </a:r>
          </a:p>
          <a:p>
            <a:pPr lvl="1"/>
            <a:r>
              <a:rPr lang="en-US" sz="2200" b="1" dirty="0"/>
              <a:t>Attend Virtually (remotely)</a:t>
            </a:r>
          </a:p>
          <a:p>
            <a:pPr lvl="1"/>
            <a:r>
              <a:rPr lang="en-US" sz="2200" b="1" dirty="0"/>
              <a:t>Will not attend plenary</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0241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A5C4-9BFF-4AF4-8194-597D8E40979A}"/>
              </a:ext>
            </a:extLst>
          </p:cNvPr>
          <p:cNvSpPr>
            <a:spLocks noGrp="1"/>
          </p:cNvSpPr>
          <p:nvPr>
            <p:ph type="title"/>
          </p:nvPr>
        </p:nvSpPr>
        <p:spPr>
          <a:xfrm>
            <a:off x="381000" y="731523"/>
            <a:ext cx="8915400" cy="792477"/>
          </a:xfrm>
        </p:spPr>
        <p:txBody>
          <a:bodyPr/>
          <a:lstStyle/>
          <a:p>
            <a:r>
              <a:rPr lang="en-US" sz="2800" dirty="0"/>
              <a:t>Mentor ePolls on the September Wireless Interim Session</a:t>
            </a:r>
          </a:p>
        </p:txBody>
      </p:sp>
      <p:sp>
        <p:nvSpPr>
          <p:cNvPr id="3" name="Content Placeholder 2">
            <a:extLst>
              <a:ext uri="{FF2B5EF4-FFF2-40B4-BE49-F238E27FC236}">
                <a16:creationId xmlns:a16="http://schemas.microsoft.com/office/drawing/2014/main" id="{61F6C788-0F19-4E1C-8C02-C318B19B3F97}"/>
              </a:ext>
            </a:extLst>
          </p:cNvPr>
          <p:cNvSpPr>
            <a:spLocks noGrp="1"/>
          </p:cNvSpPr>
          <p:nvPr>
            <p:ph idx="1"/>
          </p:nvPr>
        </p:nvSpPr>
        <p:spPr>
          <a:xfrm>
            <a:off x="719032" y="1608670"/>
            <a:ext cx="8330144" cy="4868330"/>
          </a:xfrm>
        </p:spPr>
        <p:txBody>
          <a:bodyPr/>
          <a:lstStyle/>
          <a:p>
            <a:pPr marL="457200" indent="-457200">
              <a:buFont typeface="+mj-lt"/>
              <a:buAutoNum type="arabicPeriod"/>
            </a:pPr>
            <a:r>
              <a:rPr lang="en-US" sz="2400" dirty="0"/>
              <a:t>If the 2023 September Wireless Interim Session were held at the Grand Hyatt, Atlanta (Buckhead), as an in-person only session, would you attend?</a:t>
            </a:r>
          </a:p>
          <a:p>
            <a:pPr lvl="1"/>
            <a:r>
              <a:rPr lang="en-US" sz="2200" b="1" dirty="0"/>
              <a:t>Yes</a:t>
            </a:r>
          </a:p>
          <a:p>
            <a:pPr lvl="1"/>
            <a:r>
              <a:rPr lang="en-US" sz="2200" b="1" dirty="0"/>
              <a:t>No</a:t>
            </a:r>
          </a:p>
          <a:p>
            <a:pPr lvl="1"/>
            <a:r>
              <a:rPr lang="en-US" sz="2200" b="1" dirty="0"/>
              <a:t>Abstain</a:t>
            </a:r>
          </a:p>
          <a:p>
            <a:pPr marL="457200" indent="-457200">
              <a:buFont typeface="+mj-lt"/>
              <a:buAutoNum type="arabicPeriod"/>
            </a:pPr>
            <a:r>
              <a:rPr lang="en-US" sz="2400" dirty="0"/>
              <a:t>If the 2023 September Wireless Interim Session is held as a mixed-mode session, will you attend?</a:t>
            </a:r>
          </a:p>
          <a:p>
            <a:pPr lvl="1"/>
            <a:r>
              <a:rPr lang="en-US" sz="2200" b="1" dirty="0"/>
              <a:t>Attend In-person</a:t>
            </a:r>
          </a:p>
          <a:p>
            <a:pPr lvl="1"/>
            <a:r>
              <a:rPr lang="en-US" sz="2200" b="1" dirty="0"/>
              <a:t>Attend Virtually (remotely)</a:t>
            </a:r>
          </a:p>
          <a:p>
            <a:pPr lvl="1"/>
            <a:r>
              <a:rPr lang="en-US" sz="2200" b="1" dirty="0"/>
              <a:t>Will not attend plenary</a:t>
            </a:r>
          </a:p>
          <a:p>
            <a:endParaRPr lang="en-US" sz="2400" dirty="0"/>
          </a:p>
        </p:txBody>
      </p:sp>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5695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dirty="0"/>
              <a:t>There were no ballots on Coexistence Assessment document since the March Plenary session</a:t>
            </a:r>
          </a:p>
          <a:p>
            <a:endParaRPr lang="en-US"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Presentations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dirty="0"/>
              <a:t>At the March 802 Plenary session there were coexistence presentations in two groups</a:t>
            </a:r>
          </a:p>
          <a:p>
            <a:pPr lvl="1"/>
            <a:r>
              <a:rPr lang="en-US" sz="2200" b="1" dirty="0"/>
              <a:t>IEEE 802.11 Coex Standing Committee</a:t>
            </a:r>
          </a:p>
          <a:p>
            <a:pPr lvl="1"/>
            <a:r>
              <a:rPr lang="en-US" sz="2200" b="1" dirty="0"/>
              <a:t>IEEE 802.15.4ab UWB Task Group</a:t>
            </a:r>
          </a:p>
          <a:p>
            <a:r>
              <a:rPr lang="en-US" sz="2400" b="1" dirty="0"/>
              <a:t>Updated presentations may be give</a:t>
            </a:r>
            <a:r>
              <a:rPr lang="en-US" sz="2400" dirty="0"/>
              <a:t>n at this week’s Interim session</a:t>
            </a:r>
            <a:endParaRPr lang="en-US" sz="2400" b="1" dirty="0"/>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2023</a:t>
            </a:r>
            <a:endParaRPr lang="en-GB" dirty="0"/>
          </a:p>
        </p:txBody>
      </p:sp>
      <p:pic>
        <p:nvPicPr>
          <p:cNvPr id="3" name="Picture 2">
            <a:extLst>
              <a:ext uri="{FF2B5EF4-FFF2-40B4-BE49-F238E27FC236}">
                <a16:creationId xmlns:a16="http://schemas.microsoft.com/office/drawing/2014/main" id="{5AF89CAD-55B1-C6EF-3909-300DD31B77C3}"/>
              </a:ext>
            </a:extLst>
          </p:cNvPr>
          <p:cNvPicPr>
            <a:picLocks noChangeAspect="1"/>
          </p:cNvPicPr>
          <p:nvPr/>
        </p:nvPicPr>
        <p:blipFill>
          <a:blip r:embed="rId2"/>
          <a:stretch>
            <a:fillRect/>
          </a:stretch>
        </p:blipFill>
        <p:spPr>
          <a:xfrm>
            <a:off x="2840884" y="1659469"/>
            <a:ext cx="3987165" cy="499014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1373</TotalTime>
  <Words>525</Words>
  <Application>Microsoft Office PowerPoint</Application>
  <PresentationFormat>Custom</PresentationFormat>
  <Paragraphs>87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May 2023 WG Opening Report</vt:lpstr>
      <vt:lpstr>Voter Summary</vt:lpstr>
      <vt:lpstr>Working Group Leadership</vt:lpstr>
      <vt:lpstr>Registration for the May IEEE 802 Wireless Interim Session</vt:lpstr>
      <vt:lpstr>Mentor ePolls on July Plenary Session</vt:lpstr>
      <vt:lpstr>Mentor ePolls on the September Wireless Interim Session</vt:lpstr>
      <vt:lpstr>Coexistence Assessment documents</vt:lpstr>
      <vt:lpstr>Coexistence Presentations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2023-05-02T15:35:32Z</dcterms:modified>
</cp:coreProperties>
</file>