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12" r:id="rId4"/>
    <p:sldId id="308" r:id="rId5"/>
    <p:sldId id="311" r:id="rId6"/>
    <p:sldId id="314" r:id="rId7"/>
    <p:sldId id="313"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923CA-8CCE-4993-9C51-F366D79B4C62}" v="4" dt="2023-03-07T23:00:33.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3/7/2023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2023</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802.19-23/0005r0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732be71f-e82d-472d-bf2d-059ca6106a28/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poll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2023</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2023-03-07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a:t>
            </a:r>
            <a:r>
              <a:rPr lang="en-US" sz="2800"/>
              <a:t>has 50 </a:t>
            </a:r>
            <a:r>
              <a:rPr lang="en-US" sz="2800" dirty="0"/>
              <a:t>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2831485048"/>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3200" dirty="0"/>
              <a:t>Registration for the March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https://web.cvent.com/event/732be71f-e82d-472d-bf2d-059ca6106a28/regProcessStep1</a:t>
            </a:r>
            <a:r>
              <a:rPr lang="en-US" sz="2400" dirty="0"/>
              <a:t> </a:t>
            </a:r>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A5C4-9BFF-4AF4-8194-597D8E40979A}"/>
              </a:ext>
            </a:extLst>
          </p:cNvPr>
          <p:cNvSpPr>
            <a:spLocks noGrp="1"/>
          </p:cNvSpPr>
          <p:nvPr>
            <p:ph type="title"/>
          </p:nvPr>
        </p:nvSpPr>
        <p:spPr>
          <a:xfrm>
            <a:off x="731520" y="731523"/>
            <a:ext cx="8288868" cy="792477"/>
          </a:xfrm>
        </p:spPr>
        <p:txBody>
          <a:bodyPr/>
          <a:lstStyle/>
          <a:p>
            <a:r>
              <a:rPr lang="en-US" sz="3200" dirty="0"/>
              <a:t>Mentor </a:t>
            </a:r>
            <a:r>
              <a:rPr lang="en-US" sz="3200" dirty="0" err="1"/>
              <a:t>ePolls</a:t>
            </a:r>
            <a:r>
              <a:rPr lang="en-US" sz="3200" dirty="0"/>
              <a:t> on May Wireless Interim Session</a:t>
            </a:r>
          </a:p>
        </p:txBody>
      </p:sp>
      <p:sp>
        <p:nvSpPr>
          <p:cNvPr id="3" name="Content Placeholder 2">
            <a:extLst>
              <a:ext uri="{FF2B5EF4-FFF2-40B4-BE49-F238E27FC236}">
                <a16:creationId xmlns:a16="http://schemas.microsoft.com/office/drawing/2014/main" id="{61F6C788-0F19-4E1C-8C02-C318B19B3F97}"/>
              </a:ext>
            </a:extLst>
          </p:cNvPr>
          <p:cNvSpPr>
            <a:spLocks noGrp="1"/>
          </p:cNvSpPr>
          <p:nvPr>
            <p:ph idx="1"/>
          </p:nvPr>
        </p:nvSpPr>
        <p:spPr>
          <a:xfrm>
            <a:off x="719032" y="1608670"/>
            <a:ext cx="8330144" cy="4868330"/>
          </a:xfrm>
        </p:spPr>
        <p:txBody>
          <a:bodyPr/>
          <a:lstStyle/>
          <a:p>
            <a:pPr marL="0" indent="0">
              <a:buNone/>
            </a:pPr>
            <a:r>
              <a:rPr lang="en-US" sz="2400" dirty="0"/>
              <a:t>Fill our Survey at:  </a:t>
            </a:r>
            <a:r>
              <a:rPr lang="en-US" sz="2400" dirty="0">
                <a:hlinkClick r:id="rId2"/>
              </a:rPr>
              <a:t>https://mentor.ieee.org/802.19/polls</a:t>
            </a:r>
            <a:r>
              <a:rPr lang="en-US" sz="2400" dirty="0"/>
              <a:t> </a:t>
            </a:r>
          </a:p>
          <a:p>
            <a:pPr marL="457200" indent="-457200">
              <a:buFont typeface="+mj-lt"/>
              <a:buAutoNum type="arabicPeriod"/>
            </a:pPr>
            <a:r>
              <a:rPr lang="en-US" sz="2400" dirty="0"/>
              <a:t>If the 2023 May Wireless Interim Session were held at the Hilton Orlando Lake Buena Vista, Orlando Florida, as an in-person only session, would you attend?</a:t>
            </a:r>
          </a:p>
          <a:p>
            <a:pPr lvl="1"/>
            <a:r>
              <a:rPr lang="en-US" sz="2200" b="1" dirty="0"/>
              <a:t>Yes</a:t>
            </a:r>
          </a:p>
          <a:p>
            <a:pPr lvl="1"/>
            <a:r>
              <a:rPr lang="en-US" sz="2200" b="1" dirty="0"/>
              <a:t>No</a:t>
            </a:r>
          </a:p>
          <a:p>
            <a:pPr lvl="1"/>
            <a:r>
              <a:rPr lang="en-US" sz="2200" b="1" dirty="0"/>
              <a:t>Abstain</a:t>
            </a:r>
          </a:p>
          <a:p>
            <a:pPr marL="457200" indent="-457200">
              <a:buFont typeface="+mj-lt"/>
              <a:buAutoNum type="arabicPeriod"/>
            </a:pPr>
            <a:r>
              <a:rPr lang="en-US" sz="2400" dirty="0"/>
              <a:t>If the 2023 May Wireless Interim Session is held as a mixed-mode session, will you attend?</a:t>
            </a:r>
          </a:p>
          <a:p>
            <a:pPr lvl="1"/>
            <a:r>
              <a:rPr lang="en-US" sz="2200" b="1" dirty="0"/>
              <a:t>Attend In-person</a:t>
            </a:r>
          </a:p>
          <a:p>
            <a:pPr lvl="1"/>
            <a:r>
              <a:rPr lang="en-US" sz="2200" b="1" dirty="0"/>
              <a:t>Attend Virtually (remotely)</a:t>
            </a:r>
          </a:p>
          <a:p>
            <a:pPr lvl="1"/>
            <a:r>
              <a:rPr lang="en-US" sz="2200" b="1" dirty="0"/>
              <a:t>Will not attend plenary</a:t>
            </a:r>
          </a:p>
          <a:p>
            <a:endParaRPr lang="en-US" sz="2400" dirty="0"/>
          </a:p>
        </p:txBody>
      </p:sp>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56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Mentor </a:t>
            </a:r>
            <a:r>
              <a:rPr lang="en-US" sz="3200" dirty="0" err="1"/>
              <a:t>ePolls</a:t>
            </a:r>
            <a:r>
              <a:rPr lang="en-US" sz="3200" dirty="0"/>
              <a:t> on July Plenary Session</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pPr marL="457200" indent="-457200">
              <a:buFont typeface="+mj-lt"/>
              <a:buAutoNum type="arabicPeriod"/>
            </a:pPr>
            <a:r>
              <a:rPr lang="en-US" sz="2400" dirty="0"/>
              <a:t>If the 2023 July 802 Plenary Session were held at the </a:t>
            </a:r>
            <a:r>
              <a:rPr lang="en-US" sz="2400" dirty="0" err="1"/>
              <a:t>Estrel</a:t>
            </a:r>
            <a:r>
              <a:rPr lang="en-US" sz="2400" dirty="0"/>
              <a:t> Berlin Germany as an in-person only session, would you attend?</a:t>
            </a:r>
          </a:p>
          <a:p>
            <a:pPr lvl="1"/>
            <a:r>
              <a:rPr lang="en-US" sz="2200" b="1" dirty="0"/>
              <a:t>Yes</a:t>
            </a:r>
          </a:p>
          <a:p>
            <a:pPr lvl="1"/>
            <a:r>
              <a:rPr lang="en-US" sz="2200" b="1" dirty="0"/>
              <a:t>No</a:t>
            </a:r>
          </a:p>
          <a:p>
            <a:pPr lvl="1"/>
            <a:r>
              <a:rPr lang="en-US" sz="2200" b="1" dirty="0"/>
              <a:t>Abstain</a:t>
            </a:r>
          </a:p>
          <a:p>
            <a:pPr marL="457200" indent="-457200">
              <a:buFont typeface="+mj-lt"/>
              <a:buAutoNum type="arabicPeriod"/>
            </a:pPr>
            <a:r>
              <a:rPr lang="en-US" sz="2400" dirty="0"/>
              <a:t>If the 2023 July Plenary Session is held as a mixed-mode session, will you attend?</a:t>
            </a:r>
          </a:p>
          <a:p>
            <a:pPr lvl="1"/>
            <a:r>
              <a:rPr lang="en-US" sz="2200" b="1" dirty="0"/>
              <a:t>Attend In-person</a:t>
            </a:r>
          </a:p>
          <a:p>
            <a:pPr lvl="1"/>
            <a:r>
              <a:rPr lang="en-US" sz="2200" b="1" dirty="0"/>
              <a:t>Attend Virtually (remotely)</a:t>
            </a:r>
          </a:p>
          <a:p>
            <a:pPr lvl="1"/>
            <a:r>
              <a:rPr lang="en-US" sz="2200" b="1" dirty="0"/>
              <a:t>Will not attend plenary</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0241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dirty="0"/>
              <a:t>There was an 802.19 electronic ballot on the 802.11bf coexistence assessment (CA) document that closed on February 18. The results were:</a:t>
            </a:r>
          </a:p>
          <a:p>
            <a:pPr lvl="1"/>
            <a:r>
              <a:rPr lang="en-US" sz="2200" b="1" dirty="0"/>
              <a:t>Yes			27</a:t>
            </a:r>
          </a:p>
          <a:p>
            <a:pPr lvl="1"/>
            <a:r>
              <a:rPr lang="en-US" sz="2200" b="1" dirty="0"/>
              <a:t>No			1</a:t>
            </a:r>
          </a:p>
          <a:p>
            <a:pPr lvl="1"/>
            <a:r>
              <a:rPr lang="en-US" sz="2200" b="1" dirty="0"/>
              <a:t>Abstain		0</a:t>
            </a:r>
          </a:p>
          <a:p>
            <a:r>
              <a:rPr lang="en-US" dirty="0"/>
              <a:t>The CA document was approved.</a:t>
            </a:r>
          </a:p>
          <a:p>
            <a:r>
              <a:rPr lang="en-US" dirty="0"/>
              <a:t>Four comments were received during the ballot.  Those comments were forwarded to the 802.11 working group.</a:t>
            </a:r>
          </a:p>
          <a:p>
            <a:endParaRPr lang="en-US"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March 2023</a:t>
            </a:r>
            <a:endParaRPr lang="en-GB" dirty="0"/>
          </a:p>
        </p:txBody>
      </p:sp>
      <p:pic>
        <p:nvPicPr>
          <p:cNvPr id="8" name="Picture 7">
            <a:extLst>
              <a:ext uri="{FF2B5EF4-FFF2-40B4-BE49-F238E27FC236}">
                <a16:creationId xmlns:a16="http://schemas.microsoft.com/office/drawing/2014/main" id="{CBF25BC4-44B4-9542-39DC-07611504D6C1}"/>
              </a:ext>
            </a:extLst>
          </p:cNvPr>
          <p:cNvPicPr>
            <a:picLocks noChangeAspect="1"/>
          </p:cNvPicPr>
          <p:nvPr/>
        </p:nvPicPr>
        <p:blipFill>
          <a:blip r:embed="rId2"/>
          <a:stretch>
            <a:fillRect/>
          </a:stretch>
        </p:blipFill>
        <p:spPr>
          <a:xfrm>
            <a:off x="2959047" y="1649944"/>
            <a:ext cx="3833813" cy="4798219"/>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1363</TotalTime>
  <Words>531</Words>
  <Application>Microsoft Office PowerPoint</Application>
  <PresentationFormat>Custom</PresentationFormat>
  <Paragraphs>84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March 2023 WG Opening Report</vt:lpstr>
      <vt:lpstr>Voter Summary</vt:lpstr>
      <vt:lpstr>Working Group Leadership</vt:lpstr>
      <vt:lpstr>Registration for the March IEEE 802 Plenary Session</vt:lpstr>
      <vt:lpstr>Mentor ePolls on May Wireless Interim Session</vt:lpstr>
      <vt:lpstr>Mentor ePolls on July Plenary Session</vt:lpstr>
      <vt:lpstr>Coexistence Assessment documents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2023-03-07T23:04:54Z</dcterms:modified>
</cp:coreProperties>
</file>