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4" r:id="rId3"/>
    <p:sldId id="308" r:id="rId4"/>
    <p:sldId id="298" r:id="rId5"/>
    <p:sldId id="304"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80F766-25A0-4C52-BCE5-D0637B41B272}" v="5" dt="2022-09-06T14:53:38.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1280F766-25A0-4C52-BCE5-D0637B41B272}"/>
    <pc:docChg chg="custSel delSld modSld modMainMaster">
      <pc:chgData name="Steve Shellhammer" userId="0e71f22d-ee3e-49c0-82ff-dbc290af8082" providerId="ADAL" clId="{1280F766-25A0-4C52-BCE5-D0637B41B272}" dt="2022-09-06T14:54:14.039" v="423" actId="115"/>
      <pc:docMkLst>
        <pc:docMk/>
      </pc:docMkLst>
      <pc:sldChg chg="modSp mod">
        <pc:chgData name="Steve Shellhammer" userId="0e71f22d-ee3e-49c0-82ff-dbc290af8082" providerId="ADAL" clId="{1280F766-25A0-4C52-BCE5-D0637B41B272}" dt="2022-09-06T14:39:12.285" v="18" actId="20577"/>
        <pc:sldMkLst>
          <pc:docMk/>
          <pc:sldMk cId="0" sldId="256"/>
        </pc:sldMkLst>
        <pc:spChg chg="mod">
          <ac:chgData name="Steve Shellhammer" userId="0e71f22d-ee3e-49c0-82ff-dbc290af8082" providerId="ADAL" clId="{1280F766-25A0-4C52-BCE5-D0637B41B272}" dt="2022-09-06T14:39:12.285" v="18" actId="20577"/>
          <ac:spMkLst>
            <pc:docMk/>
            <pc:sldMk cId="0" sldId="256"/>
            <ac:spMk id="3073" creationId="{00000000-0000-0000-0000-000000000000}"/>
          </ac:spMkLst>
        </pc:spChg>
        <pc:spChg chg="mod">
          <ac:chgData name="Steve Shellhammer" userId="0e71f22d-ee3e-49c0-82ff-dbc290af8082" providerId="ADAL" clId="{1280F766-25A0-4C52-BCE5-D0637B41B272}" dt="2022-09-06T14:39:07.533" v="9" actId="20577"/>
          <ac:spMkLst>
            <pc:docMk/>
            <pc:sldMk cId="0" sldId="256"/>
            <ac:spMk id="3074" creationId="{00000000-0000-0000-0000-000000000000}"/>
          </ac:spMkLst>
        </pc:spChg>
      </pc:sldChg>
      <pc:sldChg chg="modSp mod">
        <pc:chgData name="Steve Shellhammer" userId="0e71f22d-ee3e-49c0-82ff-dbc290af8082" providerId="ADAL" clId="{1280F766-25A0-4C52-BCE5-D0637B41B272}" dt="2022-09-06T14:39:43.843" v="20" actId="20577"/>
        <pc:sldMkLst>
          <pc:docMk/>
          <pc:sldMk cId="3731895628" sldId="264"/>
        </pc:sldMkLst>
        <pc:spChg chg="mod">
          <ac:chgData name="Steve Shellhammer" userId="0e71f22d-ee3e-49c0-82ff-dbc290af8082" providerId="ADAL" clId="{1280F766-25A0-4C52-BCE5-D0637B41B272}" dt="2022-09-06T14:39:43.843" v="20" actId="20577"/>
          <ac:spMkLst>
            <pc:docMk/>
            <pc:sldMk cId="3731895628" sldId="264"/>
            <ac:spMk id="3" creationId="{00000000-0000-0000-0000-000000000000}"/>
          </ac:spMkLst>
        </pc:spChg>
      </pc:sldChg>
      <pc:sldChg chg="modSp mod">
        <pc:chgData name="Steve Shellhammer" userId="0e71f22d-ee3e-49c0-82ff-dbc290af8082" providerId="ADAL" clId="{1280F766-25A0-4C52-BCE5-D0637B41B272}" dt="2022-09-06T14:54:14.039" v="423" actId="115"/>
        <pc:sldMkLst>
          <pc:docMk/>
          <pc:sldMk cId="2073173423" sldId="298"/>
        </pc:sldMkLst>
        <pc:spChg chg="mod">
          <ac:chgData name="Steve Shellhammer" userId="0e71f22d-ee3e-49c0-82ff-dbc290af8082" providerId="ADAL" clId="{1280F766-25A0-4C52-BCE5-D0637B41B272}" dt="2022-09-06T14:52:23.408" v="418" actId="1076"/>
          <ac:spMkLst>
            <pc:docMk/>
            <pc:sldMk cId="2073173423" sldId="298"/>
            <ac:spMk id="2" creationId="{6BDE5E84-55F9-4669-95B1-3F9646890394}"/>
          </ac:spMkLst>
        </pc:spChg>
        <pc:spChg chg="mod">
          <ac:chgData name="Steve Shellhammer" userId="0e71f22d-ee3e-49c0-82ff-dbc290af8082" providerId="ADAL" clId="{1280F766-25A0-4C52-BCE5-D0637B41B272}" dt="2022-09-06T14:54:14.039" v="423" actId="115"/>
          <ac:spMkLst>
            <pc:docMk/>
            <pc:sldMk cId="2073173423" sldId="298"/>
            <ac:spMk id="3" creationId="{0879F695-B16A-4FC9-BD55-E2608AFB30AD}"/>
          </ac:spMkLst>
        </pc:spChg>
      </pc:sldChg>
      <pc:sldChg chg="delSp modSp mod">
        <pc:chgData name="Steve Shellhammer" userId="0e71f22d-ee3e-49c0-82ff-dbc290af8082" providerId="ADAL" clId="{1280F766-25A0-4C52-BCE5-D0637B41B272}" dt="2022-09-06T14:53:48.062" v="422" actId="1076"/>
        <pc:sldMkLst>
          <pc:docMk/>
          <pc:sldMk cId="693098657" sldId="304"/>
        </pc:sldMkLst>
        <pc:picChg chg="mod">
          <ac:chgData name="Steve Shellhammer" userId="0e71f22d-ee3e-49c0-82ff-dbc290af8082" providerId="ADAL" clId="{1280F766-25A0-4C52-BCE5-D0637B41B272}" dt="2022-09-06T14:53:48.062" v="422" actId="1076"/>
          <ac:picMkLst>
            <pc:docMk/>
            <pc:sldMk cId="693098657" sldId="304"/>
            <ac:picMk id="3" creationId="{486170CF-B3B4-1FBF-3DB2-73FA22C4044D}"/>
          </ac:picMkLst>
        </pc:picChg>
        <pc:picChg chg="del">
          <ac:chgData name="Steve Shellhammer" userId="0e71f22d-ee3e-49c0-82ff-dbc290af8082" providerId="ADAL" clId="{1280F766-25A0-4C52-BCE5-D0637B41B272}" dt="2022-09-06T14:53:09.201" v="420" actId="478"/>
          <ac:picMkLst>
            <pc:docMk/>
            <pc:sldMk cId="693098657" sldId="304"/>
            <ac:picMk id="8" creationId="{CD4B387A-FB6A-A338-899F-0D7C880D2CC3}"/>
          </ac:picMkLst>
        </pc:picChg>
      </pc:sldChg>
      <pc:sldChg chg="modSp mod">
        <pc:chgData name="Steve Shellhammer" userId="0e71f22d-ee3e-49c0-82ff-dbc290af8082" providerId="ADAL" clId="{1280F766-25A0-4C52-BCE5-D0637B41B272}" dt="2022-09-06T14:41:31.251" v="77" actId="404"/>
        <pc:sldMkLst>
          <pc:docMk/>
          <pc:sldMk cId="4128314619" sldId="308"/>
        </pc:sldMkLst>
        <pc:spChg chg="mod">
          <ac:chgData name="Steve Shellhammer" userId="0e71f22d-ee3e-49c0-82ff-dbc290af8082" providerId="ADAL" clId="{1280F766-25A0-4C52-BCE5-D0637B41B272}" dt="2022-09-06T14:40:04.653" v="47" actId="20577"/>
          <ac:spMkLst>
            <pc:docMk/>
            <pc:sldMk cId="4128314619" sldId="308"/>
            <ac:spMk id="2" creationId="{47976F7E-5EDB-4C8F-8637-2943F13D670B}"/>
          </ac:spMkLst>
        </pc:spChg>
        <pc:spChg chg="mod">
          <ac:chgData name="Steve Shellhammer" userId="0e71f22d-ee3e-49c0-82ff-dbc290af8082" providerId="ADAL" clId="{1280F766-25A0-4C52-BCE5-D0637B41B272}" dt="2022-09-06T14:41:31.251" v="77" actId="404"/>
          <ac:spMkLst>
            <pc:docMk/>
            <pc:sldMk cId="4128314619" sldId="308"/>
            <ac:spMk id="3" creationId="{8BBBC4AA-EA3F-44E3-87C3-BB61A4248108}"/>
          </ac:spMkLst>
        </pc:spChg>
      </pc:sldChg>
      <pc:sldChg chg="del">
        <pc:chgData name="Steve Shellhammer" userId="0e71f22d-ee3e-49c0-82ff-dbc290af8082" providerId="ADAL" clId="{1280F766-25A0-4C52-BCE5-D0637B41B272}" dt="2022-09-06T14:51:45.115" v="415" actId="47"/>
        <pc:sldMkLst>
          <pc:docMk/>
          <pc:sldMk cId="2064974264" sldId="309"/>
        </pc:sldMkLst>
      </pc:sldChg>
      <pc:sldChg chg="del">
        <pc:chgData name="Steve Shellhammer" userId="0e71f22d-ee3e-49c0-82ff-dbc290af8082" providerId="ADAL" clId="{1280F766-25A0-4C52-BCE5-D0637B41B272}" dt="2022-09-06T14:51:50.684" v="416" actId="47"/>
        <pc:sldMkLst>
          <pc:docMk/>
          <pc:sldMk cId="4177403195" sldId="310"/>
        </pc:sldMkLst>
      </pc:sldChg>
      <pc:sldChg chg="del">
        <pc:chgData name="Steve Shellhammer" userId="0e71f22d-ee3e-49c0-82ff-dbc290af8082" providerId="ADAL" clId="{1280F766-25A0-4C52-BCE5-D0637B41B272}" dt="2022-09-06T14:52:08.109" v="417" actId="47"/>
        <pc:sldMkLst>
          <pc:docMk/>
          <pc:sldMk cId="819465354" sldId="311"/>
        </pc:sldMkLst>
      </pc:sldChg>
      <pc:sldMasterChg chg="modSp mod">
        <pc:chgData name="Steve Shellhammer" userId="0e71f22d-ee3e-49c0-82ff-dbc290af8082" providerId="ADAL" clId="{1280F766-25A0-4C52-BCE5-D0637B41B272}" dt="2022-09-06T14:38:54.124" v="3" actId="20577"/>
        <pc:sldMasterMkLst>
          <pc:docMk/>
          <pc:sldMasterMk cId="0" sldId="2147483648"/>
        </pc:sldMasterMkLst>
        <pc:spChg chg="mod">
          <ac:chgData name="Steve Shellhammer" userId="0e71f22d-ee3e-49c0-82ff-dbc290af8082" providerId="ADAL" clId="{1280F766-25A0-4C52-BCE5-D0637B41B272}" dt="2022-09-06T14:38:54.12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9/6/2022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802.19-22/0015r0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22/18-22-0105-00-0000-frequency-table-ad-hoc-minutes-23-august-2022.docx" TargetMode="External"/><Relationship Id="rId2" Type="http://schemas.openxmlformats.org/officeDocument/2006/relationships/hyperlink" Target="https://mentor.ieee.org/802.18/dcn/22/18-22-0050-02-0000-comment-spreadsheet-of-ieee-802-wireless-standards-table-of-frequency-ranges.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September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September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2022-09-06</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52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381000" y="805182"/>
            <a:ext cx="8839200" cy="944877"/>
          </a:xfrm>
        </p:spPr>
        <p:txBody>
          <a:bodyPr/>
          <a:lstStyle/>
          <a:p>
            <a:r>
              <a:rPr lang="en-US" sz="3200" dirty="0"/>
              <a:t>Registration for the September IEEE 802 Wireless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September IEEE 802 Wireless Interim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https://web.cvent.com/event/ae5c1e5a-6074-492a-9cd7-16b5ddc15864/summary</a:t>
            </a:r>
            <a:endParaRPr lang="en-US" sz="2400" dirty="0"/>
          </a:p>
          <a:p>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114300" y="715012"/>
            <a:ext cx="9525000" cy="528319"/>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304800" y="1282277"/>
            <a:ext cx="9144000" cy="5405119"/>
          </a:xfrm>
        </p:spPr>
        <p:txBody>
          <a:bodyPr/>
          <a:lstStyle/>
          <a:p>
            <a:r>
              <a:rPr lang="en-US" sz="2200" dirty="0"/>
              <a:t>The Ad Hoc has prepared draft comment resolutions for all the comments received on the Wireless Standards Table of Frequency Ranges document</a:t>
            </a:r>
          </a:p>
          <a:p>
            <a:r>
              <a:rPr lang="en-US" sz="2200" dirty="0"/>
              <a:t>The link to the comment spreadsheet is:</a:t>
            </a:r>
          </a:p>
          <a:p>
            <a:pPr lvl="1"/>
            <a:r>
              <a:rPr lang="en-US" sz="2200" dirty="0">
                <a:hlinkClick r:id="rId2"/>
              </a:rPr>
              <a:t>https://mentor.ieee.org/802.18/dcn/22/18-22-0050-02-0000-comment-spreadsheet-of-ieee-802-wireless-standards-table-of-frequency-ranges.xlsx</a:t>
            </a:r>
            <a:endParaRPr lang="en-US" sz="2200" dirty="0"/>
          </a:p>
          <a:p>
            <a:r>
              <a:rPr lang="en-US" sz="2200" b="1" dirty="0"/>
              <a:t>Minutes from the August Ad Hoc meeting are available at:</a:t>
            </a:r>
          </a:p>
          <a:p>
            <a:pPr lvl="1"/>
            <a:r>
              <a:rPr lang="en-US" sz="2200" dirty="0">
                <a:hlinkClick r:id="rId3"/>
              </a:rPr>
              <a:t>https://mentor.ieee.org/802.18/dcn/22/18-22-0105-00-0000-frequency-table-ad-hoc-minutes-23-august-2022.docx</a:t>
            </a:r>
            <a:r>
              <a:rPr lang="en-US" sz="2200" dirty="0"/>
              <a:t> </a:t>
            </a:r>
          </a:p>
          <a:p>
            <a:r>
              <a:rPr lang="en-US" sz="2200" b="1" dirty="0"/>
              <a:t>The next </a:t>
            </a:r>
            <a:r>
              <a:rPr lang="en-US" sz="2200" dirty="0"/>
              <a:t>Wireless Frequency Table Ad Hoc meeting is scheduled for September 27 at 3 PM Eastern Time</a:t>
            </a:r>
          </a:p>
          <a:p>
            <a:pPr lvl="1"/>
            <a:r>
              <a:rPr lang="en-US" sz="2200" b="1" dirty="0"/>
              <a:t>The Webex info can be found on the 802.18 Calendar</a:t>
            </a:r>
          </a:p>
          <a:p>
            <a:pPr lvl="1"/>
            <a:r>
              <a:rPr lang="en-US" sz="2200" b="1" u="sng" dirty="0"/>
              <a:t>The plan is to approve the comment resolutions at this September meeting</a:t>
            </a:r>
          </a:p>
          <a:p>
            <a:endParaRPr lang="en-US" sz="2200" b="1" dirty="0"/>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September 2022</a:t>
            </a:r>
            <a:endParaRPr lang="en-GB" dirty="0"/>
          </a:p>
        </p:txBody>
      </p:sp>
      <p:pic>
        <p:nvPicPr>
          <p:cNvPr id="3" name="Picture 2">
            <a:extLst>
              <a:ext uri="{FF2B5EF4-FFF2-40B4-BE49-F238E27FC236}">
                <a16:creationId xmlns:a16="http://schemas.microsoft.com/office/drawing/2014/main" id="{486170CF-B3B4-1FBF-3DB2-73FA22C4044D}"/>
              </a:ext>
            </a:extLst>
          </p:cNvPr>
          <p:cNvPicPr>
            <a:picLocks noChangeAspect="1"/>
          </p:cNvPicPr>
          <p:nvPr/>
        </p:nvPicPr>
        <p:blipFill>
          <a:blip r:embed="rId2"/>
          <a:stretch>
            <a:fillRect/>
          </a:stretch>
        </p:blipFill>
        <p:spPr>
          <a:xfrm>
            <a:off x="3035724" y="1744137"/>
            <a:ext cx="3680460" cy="456057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1277</TotalTime>
  <Words>372</Words>
  <Application>Microsoft Office PowerPoint</Application>
  <PresentationFormat>Custom</PresentationFormat>
  <Paragraphs>47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Courier New</vt:lpstr>
      <vt:lpstr>Times New Roman</vt:lpstr>
      <vt:lpstr>Office Theme</vt:lpstr>
      <vt:lpstr>September 2022 WG Opening Report</vt:lpstr>
      <vt:lpstr>Voter Summary</vt:lpstr>
      <vt:lpstr>Registration for the September IEEE 802 Wireless Interim Session</vt:lpstr>
      <vt:lpstr>IEEE 802 Wireless Standards Table of Frequency Ranges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2022-09-06T14:54:24Z</dcterms:modified>
</cp:coreProperties>
</file>