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4" r:id="rId3"/>
    <p:sldId id="308" r:id="rId4"/>
    <p:sldId id="298" r:id="rId5"/>
    <p:sldId id="309" r:id="rId6"/>
    <p:sldId id="310" r:id="rId7"/>
    <p:sldId id="311" r:id="rId8"/>
    <p:sldId id="304"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92054BDB-A6BF-447B-BDF9-2CD0F2F7BEA4}"/>
    <pc:docChg chg="custSel addSld modSld modMainMaster">
      <pc:chgData name="Steve Shellhammer" userId="0e71f22d-ee3e-49c0-82ff-dbc290af8082" providerId="ADAL" clId="{92054BDB-A6BF-447B-BDF9-2CD0F2F7BEA4}" dt="2022-06-30T19:15:51.142" v="949" actId="20577"/>
      <pc:docMkLst>
        <pc:docMk/>
      </pc:docMkLst>
      <pc:sldChg chg="modSp mod">
        <pc:chgData name="Steve Shellhammer" userId="0e71f22d-ee3e-49c0-82ff-dbc290af8082" providerId="ADAL" clId="{92054BDB-A6BF-447B-BDF9-2CD0F2F7BEA4}" dt="2022-06-30T18:46:26.890" v="769" actId="20577"/>
        <pc:sldMkLst>
          <pc:docMk/>
          <pc:sldMk cId="0" sldId="256"/>
        </pc:sldMkLst>
        <pc:spChg chg="mod">
          <ac:chgData name="Steve Shellhammer" userId="0e71f22d-ee3e-49c0-82ff-dbc290af8082" providerId="ADAL" clId="{92054BDB-A6BF-447B-BDF9-2CD0F2F7BEA4}" dt="2022-06-30T18:26:51.395" v="5" actId="20577"/>
          <ac:spMkLst>
            <pc:docMk/>
            <pc:sldMk cId="0" sldId="256"/>
            <ac:spMk id="3073" creationId="{00000000-0000-0000-0000-000000000000}"/>
          </ac:spMkLst>
        </pc:spChg>
        <pc:spChg chg="mod">
          <ac:chgData name="Steve Shellhammer" userId="0e71f22d-ee3e-49c0-82ff-dbc290af8082" providerId="ADAL" clId="{92054BDB-A6BF-447B-BDF9-2CD0F2F7BEA4}" dt="2022-06-30T18:46:26.890" v="769" actId="20577"/>
          <ac:spMkLst>
            <pc:docMk/>
            <pc:sldMk cId="0" sldId="256"/>
            <ac:spMk id="3074" creationId="{00000000-0000-0000-0000-000000000000}"/>
          </ac:spMkLst>
        </pc:spChg>
      </pc:sldChg>
      <pc:sldChg chg="modSp mod">
        <pc:chgData name="Steve Shellhammer" userId="0e71f22d-ee3e-49c0-82ff-dbc290af8082" providerId="ADAL" clId="{92054BDB-A6BF-447B-BDF9-2CD0F2F7BEA4}" dt="2022-06-30T18:47:00.247" v="770" actId="255"/>
        <pc:sldMkLst>
          <pc:docMk/>
          <pc:sldMk cId="2073173423" sldId="298"/>
        </pc:sldMkLst>
        <pc:spChg chg="mod">
          <ac:chgData name="Steve Shellhammer" userId="0e71f22d-ee3e-49c0-82ff-dbc290af8082" providerId="ADAL" clId="{92054BDB-A6BF-447B-BDF9-2CD0F2F7BEA4}" dt="2022-06-30T18:47:00.247" v="770" actId="255"/>
          <ac:spMkLst>
            <pc:docMk/>
            <pc:sldMk cId="2073173423" sldId="298"/>
            <ac:spMk id="2" creationId="{6BDE5E84-55F9-4669-95B1-3F9646890394}"/>
          </ac:spMkLst>
        </pc:spChg>
        <pc:spChg chg="mod">
          <ac:chgData name="Steve Shellhammer" userId="0e71f22d-ee3e-49c0-82ff-dbc290af8082" providerId="ADAL" clId="{92054BDB-A6BF-447B-BDF9-2CD0F2F7BEA4}" dt="2022-06-30T18:39:34.083" v="382" actId="313"/>
          <ac:spMkLst>
            <pc:docMk/>
            <pc:sldMk cId="2073173423" sldId="298"/>
            <ac:spMk id="3" creationId="{0879F695-B16A-4FC9-BD55-E2608AFB30AD}"/>
          </ac:spMkLst>
        </pc:spChg>
      </pc:sldChg>
      <pc:sldChg chg="delSp modSp mod">
        <pc:chgData name="Steve Shellhammer" userId="0e71f22d-ee3e-49c0-82ff-dbc290af8082" providerId="ADAL" clId="{92054BDB-A6BF-447B-BDF9-2CD0F2F7BEA4}" dt="2022-06-30T18:45:57.919" v="763" actId="1076"/>
        <pc:sldMkLst>
          <pc:docMk/>
          <pc:sldMk cId="693098657" sldId="304"/>
        </pc:sldMkLst>
        <pc:picChg chg="del">
          <ac:chgData name="Steve Shellhammer" userId="0e71f22d-ee3e-49c0-82ff-dbc290af8082" providerId="ADAL" clId="{92054BDB-A6BF-447B-BDF9-2CD0F2F7BEA4}" dt="2022-06-30T18:44:11.856" v="756" actId="478"/>
          <ac:picMkLst>
            <pc:docMk/>
            <pc:sldMk cId="693098657" sldId="304"/>
            <ac:picMk id="3" creationId="{37D6A362-2686-43F6-AD5D-F38DF3224F16}"/>
          </ac:picMkLst>
        </pc:picChg>
        <pc:picChg chg="del mod">
          <ac:chgData name="Steve Shellhammer" userId="0e71f22d-ee3e-49c0-82ff-dbc290af8082" providerId="ADAL" clId="{92054BDB-A6BF-447B-BDF9-2CD0F2F7BEA4}" dt="2022-06-30T18:45:56.369" v="762" actId="478"/>
          <ac:picMkLst>
            <pc:docMk/>
            <pc:sldMk cId="693098657" sldId="304"/>
            <ac:picMk id="7" creationId="{69E24D3C-F147-FE5F-5C84-37BB94D44CEA}"/>
          </ac:picMkLst>
        </pc:picChg>
        <pc:picChg chg="mod">
          <ac:chgData name="Steve Shellhammer" userId="0e71f22d-ee3e-49c0-82ff-dbc290af8082" providerId="ADAL" clId="{92054BDB-A6BF-447B-BDF9-2CD0F2F7BEA4}" dt="2022-06-30T18:45:57.919" v="763" actId="1076"/>
          <ac:picMkLst>
            <pc:docMk/>
            <pc:sldMk cId="693098657" sldId="304"/>
            <ac:picMk id="8" creationId="{CD4B387A-FB6A-A338-899F-0D7C880D2CC3}"/>
          </ac:picMkLst>
        </pc:picChg>
      </pc:sldChg>
      <pc:sldChg chg="modSp mod">
        <pc:chgData name="Steve Shellhammer" userId="0e71f22d-ee3e-49c0-82ff-dbc290af8082" providerId="ADAL" clId="{92054BDB-A6BF-447B-BDF9-2CD0F2F7BEA4}" dt="2022-06-30T18:32:55.223" v="36" actId="404"/>
        <pc:sldMkLst>
          <pc:docMk/>
          <pc:sldMk cId="4128314619" sldId="308"/>
        </pc:sldMkLst>
        <pc:spChg chg="mod">
          <ac:chgData name="Steve Shellhammer" userId="0e71f22d-ee3e-49c0-82ff-dbc290af8082" providerId="ADAL" clId="{92054BDB-A6BF-447B-BDF9-2CD0F2F7BEA4}" dt="2022-06-30T18:30:34.933" v="19" actId="14100"/>
          <ac:spMkLst>
            <pc:docMk/>
            <pc:sldMk cId="4128314619" sldId="308"/>
            <ac:spMk id="2" creationId="{47976F7E-5EDB-4C8F-8637-2943F13D670B}"/>
          </ac:spMkLst>
        </pc:spChg>
        <pc:spChg chg="mod">
          <ac:chgData name="Steve Shellhammer" userId="0e71f22d-ee3e-49c0-82ff-dbc290af8082" providerId="ADAL" clId="{92054BDB-A6BF-447B-BDF9-2CD0F2F7BEA4}" dt="2022-06-30T18:32:55.223" v="36" actId="404"/>
          <ac:spMkLst>
            <pc:docMk/>
            <pc:sldMk cId="4128314619" sldId="308"/>
            <ac:spMk id="3" creationId="{8BBBC4AA-EA3F-44E3-87C3-BB61A4248108}"/>
          </ac:spMkLst>
        </pc:spChg>
      </pc:sldChg>
      <pc:sldChg chg="modSp new mod">
        <pc:chgData name="Steve Shellhammer" userId="0e71f22d-ee3e-49c0-82ff-dbc290af8082" providerId="ADAL" clId="{92054BDB-A6BF-447B-BDF9-2CD0F2F7BEA4}" dt="2022-06-30T18:41:59.008" v="697" actId="13926"/>
        <pc:sldMkLst>
          <pc:docMk/>
          <pc:sldMk cId="2064974264" sldId="309"/>
        </pc:sldMkLst>
        <pc:spChg chg="mod">
          <ac:chgData name="Steve Shellhammer" userId="0e71f22d-ee3e-49c0-82ff-dbc290af8082" providerId="ADAL" clId="{92054BDB-A6BF-447B-BDF9-2CD0F2F7BEA4}" dt="2022-06-30T18:40:20.710" v="447" actId="404"/>
          <ac:spMkLst>
            <pc:docMk/>
            <pc:sldMk cId="2064974264" sldId="309"/>
            <ac:spMk id="2" creationId="{818570D6-F718-6B8A-1FB6-58D55A5E9370}"/>
          </ac:spMkLst>
        </pc:spChg>
        <pc:spChg chg="mod">
          <ac:chgData name="Steve Shellhammer" userId="0e71f22d-ee3e-49c0-82ff-dbc290af8082" providerId="ADAL" clId="{92054BDB-A6BF-447B-BDF9-2CD0F2F7BEA4}" dt="2022-06-30T18:41:59.008" v="697" actId="13926"/>
          <ac:spMkLst>
            <pc:docMk/>
            <pc:sldMk cId="2064974264" sldId="309"/>
            <ac:spMk id="3" creationId="{C90C3005-4128-E8C9-D260-BE344FF9FCD1}"/>
          </ac:spMkLst>
        </pc:spChg>
      </pc:sldChg>
      <pc:sldChg chg="modSp new mod">
        <pc:chgData name="Steve Shellhammer" userId="0e71f22d-ee3e-49c0-82ff-dbc290af8082" providerId="ADAL" clId="{92054BDB-A6BF-447B-BDF9-2CD0F2F7BEA4}" dt="2022-06-30T19:15:51.142" v="949" actId="20577"/>
        <pc:sldMkLst>
          <pc:docMk/>
          <pc:sldMk cId="4177403195" sldId="310"/>
        </pc:sldMkLst>
        <pc:spChg chg="mod">
          <ac:chgData name="Steve Shellhammer" userId="0e71f22d-ee3e-49c0-82ff-dbc290af8082" providerId="ADAL" clId="{92054BDB-A6BF-447B-BDF9-2CD0F2F7BEA4}" dt="2022-06-30T18:44:01.511" v="751" actId="14100"/>
          <ac:spMkLst>
            <pc:docMk/>
            <pc:sldMk cId="4177403195" sldId="310"/>
            <ac:spMk id="2" creationId="{4289EA95-801C-77F4-5B1B-01CD40E89FDD}"/>
          </ac:spMkLst>
        </pc:spChg>
        <pc:spChg chg="mod">
          <ac:chgData name="Steve Shellhammer" userId="0e71f22d-ee3e-49c0-82ff-dbc290af8082" providerId="ADAL" clId="{92054BDB-A6BF-447B-BDF9-2CD0F2F7BEA4}" dt="2022-06-30T19:15:51.142" v="949" actId="20577"/>
          <ac:spMkLst>
            <pc:docMk/>
            <pc:sldMk cId="4177403195" sldId="310"/>
            <ac:spMk id="3" creationId="{6D334415-C149-CA61-CBEC-106E2AA8AD59}"/>
          </ac:spMkLst>
        </pc:spChg>
      </pc:sldChg>
      <pc:sldMasterChg chg="modSp mod">
        <pc:chgData name="Steve Shellhammer" userId="0e71f22d-ee3e-49c0-82ff-dbc290af8082" providerId="ADAL" clId="{92054BDB-A6BF-447B-BDF9-2CD0F2F7BEA4}" dt="2022-06-30T18:47:29.656" v="772" actId="20577"/>
        <pc:sldMasterMkLst>
          <pc:docMk/>
          <pc:sldMasterMk cId="0" sldId="2147483648"/>
        </pc:sldMasterMkLst>
        <pc:spChg chg="mod">
          <ac:chgData name="Steve Shellhammer" userId="0e71f22d-ee3e-49c0-82ff-dbc290af8082" providerId="ADAL" clId="{92054BDB-A6BF-447B-BDF9-2CD0F2F7BEA4}" dt="2022-06-30T18:47:29.656" v="772"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6A5FC8CE-796F-48DB-896A-D985FD2D8269}"/>
    <pc:docChg chg="custSel addSld modSld modMainMaster">
      <pc:chgData name="Steve Shellhammer" userId="0e71f22d-ee3e-49c0-82ff-dbc290af8082" providerId="ADAL" clId="{6A5FC8CE-796F-48DB-896A-D985FD2D8269}" dt="2022-07-11T18:16:24.297" v="347" actId="404"/>
      <pc:docMkLst>
        <pc:docMk/>
      </pc:docMkLst>
      <pc:sldChg chg="modSp mod">
        <pc:chgData name="Steve Shellhammer" userId="0e71f22d-ee3e-49c0-82ff-dbc290af8082" providerId="ADAL" clId="{6A5FC8CE-796F-48DB-896A-D985FD2D8269}" dt="2022-07-11T18:10:15.026" v="1" actId="20577"/>
        <pc:sldMkLst>
          <pc:docMk/>
          <pc:sldMk cId="0" sldId="256"/>
        </pc:sldMkLst>
        <pc:spChg chg="mod">
          <ac:chgData name="Steve Shellhammer" userId="0e71f22d-ee3e-49c0-82ff-dbc290af8082" providerId="ADAL" clId="{6A5FC8CE-796F-48DB-896A-D985FD2D8269}" dt="2022-07-11T18:10:15.026" v="1" actId="20577"/>
          <ac:spMkLst>
            <pc:docMk/>
            <pc:sldMk cId="0" sldId="256"/>
            <ac:spMk id="3074" creationId="{00000000-0000-0000-0000-000000000000}"/>
          </ac:spMkLst>
        </pc:spChg>
      </pc:sldChg>
      <pc:sldChg chg="modSp new mod">
        <pc:chgData name="Steve Shellhammer" userId="0e71f22d-ee3e-49c0-82ff-dbc290af8082" providerId="ADAL" clId="{6A5FC8CE-796F-48DB-896A-D985FD2D8269}" dt="2022-07-11T18:16:24.297" v="347" actId="404"/>
        <pc:sldMkLst>
          <pc:docMk/>
          <pc:sldMk cId="819465354" sldId="311"/>
        </pc:sldMkLst>
        <pc:spChg chg="mod">
          <ac:chgData name="Steve Shellhammer" userId="0e71f22d-ee3e-49c0-82ff-dbc290af8082" providerId="ADAL" clId="{6A5FC8CE-796F-48DB-896A-D985FD2D8269}" dt="2022-07-11T18:15:33.136" v="318" actId="1076"/>
          <ac:spMkLst>
            <pc:docMk/>
            <pc:sldMk cId="819465354" sldId="311"/>
            <ac:spMk id="2" creationId="{2C59E70A-524D-9F43-0311-58B58568CBA3}"/>
          </ac:spMkLst>
        </pc:spChg>
        <pc:spChg chg="mod">
          <ac:chgData name="Steve Shellhammer" userId="0e71f22d-ee3e-49c0-82ff-dbc290af8082" providerId="ADAL" clId="{6A5FC8CE-796F-48DB-896A-D985FD2D8269}" dt="2022-07-11T18:16:24.297" v="347" actId="404"/>
          <ac:spMkLst>
            <pc:docMk/>
            <pc:sldMk cId="819465354" sldId="311"/>
            <ac:spMk id="3" creationId="{2A06370B-254F-D414-C0A0-41EC0C92EF74}"/>
          </ac:spMkLst>
        </pc:spChg>
      </pc:sldChg>
      <pc:sldMasterChg chg="modSp mod">
        <pc:chgData name="Steve Shellhammer" userId="0e71f22d-ee3e-49c0-82ff-dbc290af8082" providerId="ADAL" clId="{6A5FC8CE-796F-48DB-896A-D985FD2D8269}" dt="2022-07-11T18:10:25.632" v="3" actId="20577"/>
        <pc:sldMasterMkLst>
          <pc:docMk/>
          <pc:sldMasterMk cId="0" sldId="2147483648"/>
        </pc:sldMasterMkLst>
        <pc:spChg chg="mod">
          <ac:chgData name="Steve Shellhammer" userId="0e71f22d-ee3e-49c0-82ff-dbc290af8082" providerId="ADAL" clId="{6A5FC8CE-796F-48DB-896A-D985FD2D8269}" dt="2022-07-11T18:10:25.632"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3F0881C7-FB14-46BB-9181-699BBF3F4D9E}"/>
    <pc:docChg chg="undo custSel delSld modSld modMainMaster">
      <pc:chgData name="Steve Shellhammer" userId="0e71f22d-ee3e-49c0-82ff-dbc290af8082" providerId="ADAL" clId="{3F0881C7-FB14-46BB-9181-699BBF3F4D9E}" dt="2022-05-01T16:27:35.389" v="553" actId="20577"/>
      <pc:docMkLst>
        <pc:docMk/>
      </pc:docMkLst>
      <pc:sldChg chg="modSp mod">
        <pc:chgData name="Steve Shellhammer" userId="0e71f22d-ee3e-49c0-82ff-dbc290af8082" providerId="ADAL" clId="{3F0881C7-FB14-46BB-9181-699BBF3F4D9E}" dt="2022-05-01T16:19:39.404" v="478" actId="13926"/>
        <pc:sldMkLst>
          <pc:docMk/>
          <pc:sldMk cId="0" sldId="256"/>
        </pc:sldMkLst>
        <pc:spChg chg="mod">
          <ac:chgData name="Steve Shellhammer" userId="0e71f22d-ee3e-49c0-82ff-dbc290af8082" providerId="ADAL" clId="{3F0881C7-FB14-46BB-9181-699BBF3F4D9E}" dt="2022-04-24T16:41:09.133" v="18" actId="20577"/>
          <ac:spMkLst>
            <pc:docMk/>
            <pc:sldMk cId="0" sldId="256"/>
            <ac:spMk id="3073" creationId="{00000000-0000-0000-0000-000000000000}"/>
          </ac:spMkLst>
        </pc:spChg>
        <pc:spChg chg="mod">
          <ac:chgData name="Steve Shellhammer" userId="0e71f22d-ee3e-49c0-82ff-dbc290af8082" providerId="ADAL" clId="{3F0881C7-FB14-46BB-9181-699BBF3F4D9E}" dt="2022-05-01T16:19:39.404" v="478" actId="13926"/>
          <ac:spMkLst>
            <pc:docMk/>
            <pc:sldMk cId="0" sldId="256"/>
            <ac:spMk id="3074" creationId="{00000000-0000-0000-0000-000000000000}"/>
          </ac:spMkLst>
        </pc:spChg>
      </pc:sldChg>
      <pc:sldChg chg="modSp mod">
        <pc:chgData name="Steve Shellhammer" userId="0e71f22d-ee3e-49c0-82ff-dbc290af8082" providerId="ADAL" clId="{3F0881C7-FB14-46BB-9181-699BBF3F4D9E}" dt="2022-04-24T16:41:55.183" v="20" actId="20577"/>
        <pc:sldMkLst>
          <pc:docMk/>
          <pc:sldMk cId="3731895628" sldId="264"/>
        </pc:sldMkLst>
        <pc:spChg chg="mod">
          <ac:chgData name="Steve Shellhammer" userId="0e71f22d-ee3e-49c0-82ff-dbc290af8082" providerId="ADAL" clId="{3F0881C7-FB14-46BB-9181-699BBF3F4D9E}" dt="2022-04-24T16:41:55.183" v="20" actId="20577"/>
          <ac:spMkLst>
            <pc:docMk/>
            <pc:sldMk cId="3731895628" sldId="264"/>
            <ac:spMk id="3" creationId="{00000000-0000-0000-0000-000000000000}"/>
          </ac:spMkLst>
        </pc:spChg>
      </pc:sldChg>
      <pc:sldChg chg="modSp mod">
        <pc:chgData name="Steve Shellhammer" userId="0e71f22d-ee3e-49c0-82ff-dbc290af8082" providerId="ADAL" clId="{3F0881C7-FB14-46BB-9181-699BBF3F4D9E}" dt="2022-05-01T16:27:35.389" v="553" actId="20577"/>
        <pc:sldMkLst>
          <pc:docMk/>
          <pc:sldMk cId="2073173423" sldId="298"/>
        </pc:sldMkLst>
        <pc:spChg chg="mod">
          <ac:chgData name="Steve Shellhammer" userId="0e71f22d-ee3e-49c0-82ff-dbc290af8082" providerId="ADAL" clId="{3F0881C7-FB14-46BB-9181-699BBF3F4D9E}" dt="2022-05-01T16:27:35.389" v="553" actId="20577"/>
          <ac:spMkLst>
            <pc:docMk/>
            <pc:sldMk cId="2073173423" sldId="298"/>
            <ac:spMk id="3" creationId="{0879F695-B16A-4FC9-BD55-E2608AFB30AD}"/>
          </ac:spMkLst>
        </pc:spChg>
      </pc:sldChg>
      <pc:sldChg chg="delSp modSp mod">
        <pc:chgData name="Steve Shellhammer" userId="0e71f22d-ee3e-49c0-82ff-dbc290af8082" providerId="ADAL" clId="{3F0881C7-FB14-46BB-9181-699BBF3F4D9E}" dt="2022-04-24T16:48:41.725" v="459" actId="1076"/>
        <pc:sldMkLst>
          <pc:docMk/>
          <pc:sldMk cId="693098657" sldId="304"/>
        </pc:sldMkLst>
        <pc:picChg chg="mod">
          <ac:chgData name="Steve Shellhammer" userId="0e71f22d-ee3e-49c0-82ff-dbc290af8082" providerId="ADAL" clId="{3F0881C7-FB14-46BB-9181-699BBF3F4D9E}" dt="2022-04-24T16:48:41.725" v="459" actId="1076"/>
          <ac:picMkLst>
            <pc:docMk/>
            <pc:sldMk cId="693098657" sldId="304"/>
            <ac:picMk id="3" creationId="{37D6A362-2686-43F6-AD5D-F38DF3224F16}"/>
          </ac:picMkLst>
        </pc:picChg>
        <pc:picChg chg="del">
          <ac:chgData name="Steve Shellhammer" userId="0e71f22d-ee3e-49c0-82ff-dbc290af8082" providerId="ADAL" clId="{3F0881C7-FB14-46BB-9181-699BBF3F4D9E}" dt="2022-04-24T16:47:48.900" v="455" actId="478"/>
          <ac:picMkLst>
            <pc:docMk/>
            <pc:sldMk cId="693098657" sldId="304"/>
            <ac:picMk id="10" creationId="{987C2535-A95B-4B5B-8275-C0570247CCF9}"/>
          </ac:picMkLst>
        </pc:picChg>
      </pc:sldChg>
      <pc:sldChg chg="modSp mod">
        <pc:chgData name="Steve Shellhammer" userId="0e71f22d-ee3e-49c0-82ff-dbc290af8082" providerId="ADAL" clId="{3F0881C7-FB14-46BB-9181-699BBF3F4D9E}" dt="2022-04-24T16:43:05.508" v="75" actId="20577"/>
        <pc:sldMkLst>
          <pc:docMk/>
          <pc:sldMk cId="4128314619" sldId="308"/>
        </pc:sldMkLst>
        <pc:spChg chg="mod">
          <ac:chgData name="Steve Shellhammer" userId="0e71f22d-ee3e-49c0-82ff-dbc290af8082" providerId="ADAL" clId="{3F0881C7-FB14-46BB-9181-699BBF3F4D9E}" dt="2022-04-24T16:42:14.802" v="30" actId="20577"/>
          <ac:spMkLst>
            <pc:docMk/>
            <pc:sldMk cId="4128314619" sldId="308"/>
            <ac:spMk id="2" creationId="{47976F7E-5EDB-4C8F-8637-2943F13D670B}"/>
          </ac:spMkLst>
        </pc:spChg>
        <pc:spChg chg="mod">
          <ac:chgData name="Steve Shellhammer" userId="0e71f22d-ee3e-49c0-82ff-dbc290af8082" providerId="ADAL" clId="{3F0881C7-FB14-46BB-9181-699BBF3F4D9E}" dt="2022-04-24T16:43:05.508" v="75" actId="20577"/>
          <ac:spMkLst>
            <pc:docMk/>
            <pc:sldMk cId="4128314619" sldId="308"/>
            <ac:spMk id="3" creationId="{8BBBC4AA-EA3F-44E3-87C3-BB61A4248108}"/>
          </ac:spMkLst>
        </pc:spChg>
      </pc:sldChg>
      <pc:sldChg chg="del">
        <pc:chgData name="Steve Shellhammer" userId="0e71f22d-ee3e-49c0-82ff-dbc290af8082" providerId="ADAL" clId="{3F0881C7-FB14-46BB-9181-699BBF3F4D9E}" dt="2022-04-24T16:44:09.519" v="121" actId="47"/>
        <pc:sldMkLst>
          <pc:docMk/>
          <pc:sldMk cId="616439545" sldId="310"/>
        </pc:sldMkLst>
      </pc:sldChg>
      <pc:sldChg chg="del">
        <pc:chgData name="Steve Shellhammer" userId="0e71f22d-ee3e-49c0-82ff-dbc290af8082" providerId="ADAL" clId="{3F0881C7-FB14-46BB-9181-699BBF3F4D9E}" dt="2022-04-24T16:47:45.545" v="454" actId="47"/>
        <pc:sldMkLst>
          <pc:docMk/>
          <pc:sldMk cId="562364498" sldId="311"/>
        </pc:sldMkLst>
      </pc:sldChg>
      <pc:sldChg chg="addSp delSp modSp del mod">
        <pc:chgData name="Steve Shellhammer" userId="0e71f22d-ee3e-49c0-82ff-dbc290af8082" providerId="ADAL" clId="{3F0881C7-FB14-46BB-9181-699BBF3F4D9E}" dt="2022-05-01T16:19:54.064" v="479" actId="47"/>
        <pc:sldMkLst>
          <pc:docMk/>
          <pc:sldMk cId="4118131411" sldId="312"/>
        </pc:sldMkLst>
        <pc:spChg chg="add del mod">
          <ac:chgData name="Steve Shellhammer" userId="0e71f22d-ee3e-49c0-82ff-dbc290af8082" providerId="ADAL" clId="{3F0881C7-FB14-46BB-9181-699BBF3F4D9E}" dt="2022-05-01T16:18:38.120" v="460" actId="478"/>
          <ac:spMkLst>
            <pc:docMk/>
            <pc:sldMk cId="4118131411" sldId="312"/>
            <ac:spMk id="7" creationId="{13728721-60CF-43DC-9F32-A3E8D628CE44}"/>
          </ac:spMkLst>
        </pc:spChg>
      </pc:sldChg>
      <pc:sldMasterChg chg="modSp mod">
        <pc:chgData name="Steve Shellhammer" userId="0e71f22d-ee3e-49c0-82ff-dbc290af8082" providerId="ADAL" clId="{3F0881C7-FB14-46BB-9181-699BBF3F4D9E}" dt="2022-05-01T16:26:24.889" v="483" actId="20577"/>
        <pc:sldMasterMkLst>
          <pc:docMk/>
          <pc:sldMasterMk cId="0" sldId="2147483648"/>
        </pc:sldMasterMkLst>
        <pc:spChg chg="mod">
          <ac:chgData name="Steve Shellhammer" userId="0e71f22d-ee3e-49c0-82ff-dbc290af8082" providerId="ADAL" clId="{3F0881C7-FB14-46BB-9181-699BBF3F4D9E}" dt="2022-05-01T16:26:24.889" v="48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7/11/2022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July 2022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802.19-22/0012r1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8/dcn/22/18-22-0057-00-0000-frequency-table-ad-hoc-minutes-24-may-2022.docx" TargetMode="External"/><Relationship Id="rId2" Type="http://schemas.openxmlformats.org/officeDocument/2006/relationships/hyperlink" Target="https://mentor.ieee.org/802.18/dcn/22/18-22-0050-00-0000-comment-spreadsheet-of-ieee-802-wireless-standards-table-of-frequency-ranges.xls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July 2022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July 2022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2022-07-11</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381000" y="805182"/>
            <a:ext cx="8839200" cy="944877"/>
          </a:xfrm>
        </p:spPr>
        <p:txBody>
          <a:bodyPr/>
          <a:lstStyle/>
          <a:p>
            <a:r>
              <a:rPr lang="en-US" sz="3200" dirty="0"/>
              <a:t>Registration for the July IEEE 802 Plenary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July IEEE 802 Plenary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http://802world.org/plenary/</a:t>
            </a:r>
            <a:endParaRPr lang="en-US" sz="2400" dirty="0"/>
          </a:p>
          <a:p>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114300" y="690881"/>
            <a:ext cx="9525000" cy="528319"/>
          </a:xfrm>
        </p:spPr>
        <p:txBody>
          <a:bodyPr/>
          <a:lstStyle/>
          <a:p>
            <a:r>
              <a:rPr lang="en-US" sz="3000" dirty="0"/>
              <a:t>IEEE 802 Wireless Standards Table of Frequency Ranges</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304800" y="1219200"/>
            <a:ext cx="9144000" cy="5562600"/>
          </a:xfrm>
        </p:spPr>
        <p:txBody>
          <a:bodyPr/>
          <a:lstStyle/>
          <a:p>
            <a:r>
              <a:rPr lang="en-US" sz="2200" dirty="0"/>
              <a:t>Comment collection on the Wireless Standards Table of Frequency Ranges document completed in April</a:t>
            </a:r>
          </a:p>
          <a:p>
            <a:pPr lvl="1"/>
            <a:r>
              <a:rPr lang="en-US" sz="2000" dirty="0"/>
              <a:t>12 comments were received</a:t>
            </a:r>
          </a:p>
          <a:p>
            <a:r>
              <a:rPr lang="en-US" sz="2200" dirty="0"/>
              <a:t>The link to the comment spreadsheet is,</a:t>
            </a:r>
          </a:p>
          <a:p>
            <a:pPr lvl="1"/>
            <a:r>
              <a:rPr lang="en-US" sz="2000" dirty="0">
                <a:hlinkClick r:id="rId2"/>
              </a:rPr>
              <a:t>https://mentor.ieee.org/802.18/dcn/22/18-22-0050-00-0000-comment-spreadsheet-of-ieee-802-wireless-standards-table-of-frequency-ranges.xlsx</a:t>
            </a:r>
            <a:r>
              <a:rPr lang="en-US" sz="2000" dirty="0"/>
              <a:t> </a:t>
            </a:r>
          </a:p>
          <a:p>
            <a:r>
              <a:rPr lang="en-US" sz="2200" dirty="0"/>
              <a:t>The Ad Hoc group met in May to start addressing comments.  Some tentative resolutions are available in the meeting minutes</a:t>
            </a:r>
          </a:p>
          <a:p>
            <a:pPr lvl="1"/>
            <a:r>
              <a:rPr lang="en-US" sz="2000" b="1" dirty="0">
                <a:hlinkClick r:id="rId3"/>
              </a:rPr>
              <a:t>https://mentor.ieee.org/802.18/dcn/22/18-22-0057-00-0000-frequency-table-ad-hoc-minutes-24-may-2022.docx</a:t>
            </a:r>
            <a:r>
              <a:rPr lang="en-US" sz="2000" b="1" dirty="0"/>
              <a:t> </a:t>
            </a:r>
          </a:p>
          <a:p>
            <a:r>
              <a:rPr lang="en-US" sz="2200" b="1" dirty="0"/>
              <a:t>There was no meeting in June due to schedule issues</a:t>
            </a:r>
          </a:p>
          <a:p>
            <a:r>
              <a:rPr lang="en-US" sz="2200" b="1" dirty="0"/>
              <a:t>Comment resolutions will be </a:t>
            </a:r>
            <a:r>
              <a:rPr lang="en-US" sz="2200" dirty="0"/>
              <a:t>performed on the Wireless Frequency Table Ad Hoc, which meets on the fourth Tuesday of the month, at 3 PM Eastern Time</a:t>
            </a:r>
          </a:p>
          <a:p>
            <a:pPr lvl="1"/>
            <a:r>
              <a:rPr lang="en-US" sz="2000" b="1" dirty="0"/>
              <a:t>Webex info can be found on the 802.18 Calendar</a:t>
            </a:r>
          </a:p>
          <a:p>
            <a:endParaRPr lang="en-US" sz="2200" b="1" dirty="0"/>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570D6-F718-6B8A-1FB6-58D55A5E9370}"/>
              </a:ext>
            </a:extLst>
          </p:cNvPr>
          <p:cNvSpPr>
            <a:spLocks noGrp="1"/>
          </p:cNvSpPr>
          <p:nvPr>
            <p:ph type="title"/>
          </p:nvPr>
        </p:nvSpPr>
        <p:spPr>
          <a:xfrm>
            <a:off x="152400" y="731522"/>
            <a:ext cx="9448800" cy="1136227"/>
          </a:xfrm>
        </p:spPr>
        <p:txBody>
          <a:bodyPr/>
          <a:lstStyle/>
          <a:p>
            <a:r>
              <a:rPr lang="en-US" sz="3200" dirty="0"/>
              <a:t>Ballot on 802.11be Coexistence Assessment Document</a:t>
            </a:r>
          </a:p>
        </p:txBody>
      </p:sp>
      <p:sp>
        <p:nvSpPr>
          <p:cNvPr id="3" name="Content Placeholder 2">
            <a:extLst>
              <a:ext uri="{FF2B5EF4-FFF2-40B4-BE49-F238E27FC236}">
                <a16:creationId xmlns:a16="http://schemas.microsoft.com/office/drawing/2014/main" id="{C90C3005-4128-E8C9-D260-BE344FF9FCD1}"/>
              </a:ext>
            </a:extLst>
          </p:cNvPr>
          <p:cNvSpPr>
            <a:spLocks noGrp="1"/>
          </p:cNvSpPr>
          <p:nvPr>
            <p:ph idx="1"/>
          </p:nvPr>
        </p:nvSpPr>
        <p:spPr/>
        <p:txBody>
          <a:bodyPr/>
          <a:lstStyle/>
          <a:p>
            <a:r>
              <a:rPr lang="en-US" dirty="0"/>
              <a:t>The 802.19 WG voted on the 802.11be CA document</a:t>
            </a:r>
          </a:p>
          <a:p>
            <a:r>
              <a:rPr lang="en-US" dirty="0"/>
              <a:t>The ballot closed on June 30</a:t>
            </a:r>
          </a:p>
          <a:p>
            <a:r>
              <a:rPr lang="en-US" dirty="0"/>
              <a:t>The results were (Y/N/A) = 26/2/0</a:t>
            </a:r>
          </a:p>
          <a:p>
            <a:r>
              <a:rPr lang="en-US" dirty="0"/>
              <a:t>The document was approved</a:t>
            </a:r>
          </a:p>
          <a:p>
            <a:r>
              <a:rPr lang="en-US" dirty="0"/>
              <a:t>Nine comments were received, and were forwarded to the 802.11 WG</a:t>
            </a:r>
          </a:p>
        </p:txBody>
      </p:sp>
      <p:sp>
        <p:nvSpPr>
          <p:cNvPr id="4" name="Slide Number Placeholder 3">
            <a:extLst>
              <a:ext uri="{FF2B5EF4-FFF2-40B4-BE49-F238E27FC236}">
                <a16:creationId xmlns:a16="http://schemas.microsoft.com/office/drawing/2014/main" id="{653F804C-B116-076B-A1AA-94FFA535601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FED66F5-A5C8-2AAA-503A-32DF4E6EFEF6}"/>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9A6D28A5-936A-9852-5DCA-7BE0A967BF5A}"/>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064974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9EA95-801C-77F4-5B1B-01CD40E89FDD}"/>
              </a:ext>
            </a:extLst>
          </p:cNvPr>
          <p:cNvSpPr>
            <a:spLocks noGrp="1"/>
          </p:cNvSpPr>
          <p:nvPr>
            <p:ph type="title"/>
          </p:nvPr>
        </p:nvSpPr>
        <p:spPr>
          <a:xfrm>
            <a:off x="228600" y="731522"/>
            <a:ext cx="9144000" cy="1136227"/>
          </a:xfrm>
        </p:spPr>
        <p:txBody>
          <a:bodyPr/>
          <a:lstStyle/>
          <a:p>
            <a:r>
              <a:rPr lang="en-US" sz="3200" dirty="0"/>
              <a:t>Discussion on 802.15.4ab and 802.11 Coexistence</a:t>
            </a:r>
          </a:p>
        </p:txBody>
      </p:sp>
      <p:sp>
        <p:nvSpPr>
          <p:cNvPr id="3" name="Content Placeholder 2">
            <a:extLst>
              <a:ext uri="{FF2B5EF4-FFF2-40B4-BE49-F238E27FC236}">
                <a16:creationId xmlns:a16="http://schemas.microsoft.com/office/drawing/2014/main" id="{6D334415-C149-CA61-CBEC-106E2AA8AD59}"/>
              </a:ext>
            </a:extLst>
          </p:cNvPr>
          <p:cNvSpPr>
            <a:spLocks noGrp="1"/>
          </p:cNvSpPr>
          <p:nvPr>
            <p:ph idx="1"/>
          </p:nvPr>
        </p:nvSpPr>
        <p:spPr/>
        <p:txBody>
          <a:bodyPr/>
          <a:lstStyle/>
          <a:p>
            <a:r>
              <a:rPr lang="en-US" dirty="0"/>
              <a:t>There will be a discussion on coexistence between 802.15.4ab and 802.11 during the 802.11 WNG meeting</a:t>
            </a:r>
          </a:p>
          <a:p>
            <a:pPr lvl="1"/>
            <a:r>
              <a:rPr lang="en-US" sz="2400" b="1" dirty="0"/>
              <a:t>Tuesday July 12, 7:30 PM (ET)</a:t>
            </a:r>
          </a:p>
        </p:txBody>
      </p:sp>
      <p:sp>
        <p:nvSpPr>
          <p:cNvPr id="4" name="Slide Number Placeholder 3">
            <a:extLst>
              <a:ext uri="{FF2B5EF4-FFF2-40B4-BE49-F238E27FC236}">
                <a16:creationId xmlns:a16="http://schemas.microsoft.com/office/drawing/2014/main" id="{1456E0A9-6D8C-4BBB-27B1-5FF0251EC17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F6F3692-3818-E7B5-2B47-E298D127A286}"/>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713A207C-4B6F-AF52-884D-A357D3EBBD4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177403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9E70A-524D-9F43-0311-58B58568CBA3}"/>
              </a:ext>
            </a:extLst>
          </p:cNvPr>
          <p:cNvSpPr>
            <a:spLocks noGrp="1"/>
          </p:cNvSpPr>
          <p:nvPr>
            <p:ph type="title"/>
          </p:nvPr>
        </p:nvSpPr>
        <p:spPr>
          <a:xfrm>
            <a:off x="714798" y="646854"/>
            <a:ext cx="8288868" cy="1136227"/>
          </a:xfrm>
        </p:spPr>
        <p:txBody>
          <a:bodyPr/>
          <a:lstStyle/>
          <a:p>
            <a:r>
              <a:rPr lang="en-US" sz="3600" dirty="0" err="1"/>
              <a:t>ePoll</a:t>
            </a:r>
            <a:r>
              <a:rPr lang="en-US" sz="3600" dirty="0"/>
              <a:t> Survey Regarding the September and November 802 Sessions</a:t>
            </a:r>
          </a:p>
        </p:txBody>
      </p:sp>
      <p:sp>
        <p:nvSpPr>
          <p:cNvPr id="3" name="Content Placeholder 2">
            <a:extLst>
              <a:ext uri="{FF2B5EF4-FFF2-40B4-BE49-F238E27FC236}">
                <a16:creationId xmlns:a16="http://schemas.microsoft.com/office/drawing/2014/main" id="{2A06370B-254F-D414-C0A0-41EC0C92EF74}"/>
              </a:ext>
            </a:extLst>
          </p:cNvPr>
          <p:cNvSpPr>
            <a:spLocks noGrp="1"/>
          </p:cNvSpPr>
          <p:nvPr>
            <p:ph idx="1"/>
          </p:nvPr>
        </p:nvSpPr>
        <p:spPr>
          <a:xfrm>
            <a:off x="708432" y="1948181"/>
            <a:ext cx="8288868" cy="4958928"/>
          </a:xfrm>
        </p:spPr>
        <p:txBody>
          <a:bodyPr/>
          <a:lstStyle/>
          <a:p>
            <a:r>
              <a:rPr lang="en-US" sz="2000" dirty="0"/>
              <a:t>An </a:t>
            </a:r>
            <a:r>
              <a:rPr lang="en-US" sz="2000" dirty="0" err="1"/>
              <a:t>ePoll</a:t>
            </a:r>
            <a:r>
              <a:rPr lang="en-US" sz="2000" dirty="0"/>
              <a:t> has been started asking the following questions about the September and November 802 Sessions (</a:t>
            </a:r>
            <a:r>
              <a:rPr lang="en-US" sz="2000" dirty="0" err="1"/>
              <a:t>ePoll</a:t>
            </a:r>
            <a:r>
              <a:rPr lang="en-US" sz="2000" dirty="0"/>
              <a:t> Closes on Wednesday)</a:t>
            </a:r>
          </a:p>
          <a:p>
            <a:pPr marL="400050" lvl="1" indent="0">
              <a:buNone/>
            </a:pPr>
            <a:r>
              <a:rPr lang="en-US" sz="2000" dirty="0"/>
              <a:t>1. If the 2022 November Plenary Session is held in Bangkok, Thailand as an in-person only session, will you attend?</a:t>
            </a:r>
          </a:p>
          <a:p>
            <a:pPr lvl="2"/>
            <a:r>
              <a:rPr lang="en-US" sz="2000" dirty="0"/>
              <a:t>Yes/No</a:t>
            </a:r>
          </a:p>
          <a:p>
            <a:pPr marL="457200" lvl="1" indent="0">
              <a:buNone/>
            </a:pPr>
            <a:r>
              <a:rPr lang="en-US" sz="2000" dirty="0"/>
              <a:t>2. If the 2022 November Plenary Session is held in Bangkok, Thailand as a mixed-mode session, will you attend:</a:t>
            </a:r>
          </a:p>
          <a:p>
            <a:pPr lvl="2"/>
            <a:r>
              <a:rPr lang="en-US" sz="2000" dirty="0"/>
              <a:t>Attend In-person</a:t>
            </a:r>
          </a:p>
          <a:p>
            <a:pPr lvl="2"/>
            <a:r>
              <a:rPr lang="en-US" sz="2000" dirty="0"/>
              <a:t>Attend Virtually (remotely)</a:t>
            </a:r>
          </a:p>
          <a:p>
            <a:pPr lvl="2"/>
            <a:r>
              <a:rPr lang="en-US" sz="2000" dirty="0"/>
              <a:t>Will not attend plenary </a:t>
            </a:r>
          </a:p>
          <a:p>
            <a:pPr marL="548654" lvl="1" indent="0">
              <a:buNone/>
            </a:pPr>
            <a:r>
              <a:rPr lang="en-US" sz="2000" dirty="0"/>
              <a:t>3. If the 2022 September Wireless Interim Session is held in Waikoloa, Hawaii as a mixed-mode session, will you attend?</a:t>
            </a:r>
          </a:p>
          <a:p>
            <a:pPr marL="1318286" lvl="2" indent="-342900"/>
            <a:r>
              <a:rPr lang="en-US" sz="2000" dirty="0"/>
              <a:t>Yes/No</a:t>
            </a:r>
          </a:p>
          <a:p>
            <a:pPr marL="1005854" lvl="1" indent="-457200">
              <a:buFont typeface="+mj-lt"/>
              <a:buAutoNum type="arabicPeriod"/>
            </a:pPr>
            <a:endParaRPr lang="en-US" sz="2333" dirty="0"/>
          </a:p>
        </p:txBody>
      </p:sp>
      <p:sp>
        <p:nvSpPr>
          <p:cNvPr id="4" name="Slide Number Placeholder 3">
            <a:extLst>
              <a:ext uri="{FF2B5EF4-FFF2-40B4-BE49-F238E27FC236}">
                <a16:creationId xmlns:a16="http://schemas.microsoft.com/office/drawing/2014/main" id="{BA010CA0-1A20-AAED-7C06-9ACEC02ADED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D7467D9-3EB7-6D6D-D42B-59DA2E2AE94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88A816EA-F44D-E41D-76F8-E3682A51262C}"/>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819465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July 2022</a:t>
            </a:r>
            <a:endParaRPr lang="en-GB" dirty="0"/>
          </a:p>
        </p:txBody>
      </p:sp>
      <p:pic>
        <p:nvPicPr>
          <p:cNvPr id="8" name="Picture 7">
            <a:extLst>
              <a:ext uri="{FF2B5EF4-FFF2-40B4-BE49-F238E27FC236}">
                <a16:creationId xmlns:a16="http://schemas.microsoft.com/office/drawing/2014/main" id="{CD4B387A-FB6A-A338-899F-0D7C880D2CC3}"/>
              </a:ext>
            </a:extLst>
          </p:cNvPr>
          <p:cNvPicPr>
            <a:picLocks noChangeAspect="1"/>
          </p:cNvPicPr>
          <p:nvPr/>
        </p:nvPicPr>
        <p:blipFill>
          <a:blip r:embed="rId2"/>
          <a:stretch>
            <a:fillRect/>
          </a:stretch>
        </p:blipFill>
        <p:spPr>
          <a:xfrm>
            <a:off x="2888811" y="1656059"/>
            <a:ext cx="3974286" cy="4927619"/>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1259</TotalTime>
  <Words>601</Words>
  <Application>Microsoft Office PowerPoint</Application>
  <PresentationFormat>Custom</PresentationFormat>
  <Paragraphs>76</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Times New Roman</vt:lpstr>
      <vt:lpstr>Office Theme</vt:lpstr>
      <vt:lpstr>July 2022 WG Opening Report</vt:lpstr>
      <vt:lpstr>Voter Summary</vt:lpstr>
      <vt:lpstr>Registration for the July IEEE 802 Plenary Session</vt:lpstr>
      <vt:lpstr>IEEE 802 Wireless Standards Table of Frequency Ranges</vt:lpstr>
      <vt:lpstr>Ballot on 802.11be Coexistence Assessment Document</vt:lpstr>
      <vt:lpstr>Discussion on 802.15.4ab and 802.11 Coexistence</vt:lpstr>
      <vt:lpstr>ePoll Survey Regarding the September and November 802 Sessions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165</cp:revision>
  <cp:lastPrinted>2015-01-08T23:35:49Z</cp:lastPrinted>
  <dcterms:created xsi:type="dcterms:W3CDTF">2014-10-30T17:06:39Z</dcterms:created>
  <dcterms:modified xsi:type="dcterms:W3CDTF">2022-07-11T18:16:27Z</dcterms:modified>
</cp:coreProperties>
</file>