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6" r:id="rId13"/>
    <p:sldId id="935" r:id="rId14"/>
    <p:sldId id="882" r:id="rId15"/>
    <p:sldId id="930" r:id="rId16"/>
    <p:sldId id="898" r:id="rId17"/>
    <p:sldId id="93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4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34-00-0000-rr-tag-minutes-21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31&amp;is_group=0000&amp;is_year=2024" TargetMode="External"/><Relationship Id="rId5" Type="http://schemas.openxmlformats.org/officeDocument/2006/relationships/hyperlink" Target="https://www.nbtc.go.th/News/publichearing/64952.aspx?lang=th-TH" TargetMode="External"/><Relationship Id="rId4" Type="http://schemas.openxmlformats.org/officeDocument/2006/relationships/hyperlink" Target="https://cept.org/files/9522/Draft-ECC-Report-357_rev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11!!PDF-E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2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28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21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18-24/0034r0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4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CEPT: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Draft ECC </a:t>
            </a:r>
            <a:r>
              <a:rPr lang="en-US" sz="1400" spc="-5" smtClean="0">
                <a:solidFill>
                  <a:schemeClr val="tx1"/>
                </a:solidFill>
                <a:cs typeface="Arial"/>
                <a:hlinkClick r:id="rId4"/>
              </a:rPr>
              <a:t>Report 357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(Translation of selected contents is available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here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7"/>
              </a:rPr>
              <a:t>RSS-210 Issue 11: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14 to 24 May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2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18 April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://www.itu.int/dms_pub/itu-r/md/00/sg05/cir/R00-SG05-CIR-0111!!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18-24/0032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 smtClean="0"/>
              <a:t>Proposed </a:t>
            </a:r>
            <a:r>
              <a:rPr lang="en-US" sz="1600" dirty="0"/>
              <a:t>modifications to ITU-R M.1450-5 for May 2024 WP5A </a:t>
            </a:r>
            <a:r>
              <a:rPr lang="en-US" sz="1600" dirty="0" smtClean="0"/>
              <a:t>Meeting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8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18-24/0032r0</a:t>
            </a:r>
            <a:r>
              <a:rPr lang="en-GB" sz="1800" dirty="0" smtClean="0"/>
              <a:t> </a:t>
            </a:r>
            <a:r>
              <a:rPr lang="en-GB" sz="1800" dirty="0"/>
              <a:t>for proposed modifications to </a:t>
            </a:r>
            <a:r>
              <a:rPr lang="en-US" sz="1800" dirty="0" smtClean="0"/>
              <a:t>ITU-R </a:t>
            </a:r>
            <a:r>
              <a:rPr lang="en-US" sz="1800" dirty="0"/>
              <a:t>M.1450-5 for May 2024 WP5A Meeting </a:t>
            </a:r>
            <a:r>
              <a:rPr lang="en-GB" sz="1800" dirty="0" smtClean="0"/>
              <a:t>for </a:t>
            </a:r>
            <a:r>
              <a:rPr lang="en-GB" sz="1800" dirty="0"/>
              <a:t>review and approval by the IEEE 802 LSMC for submission to the ITU-R Working Party 5A via ITU-R liaison before the contribution deadline for the Working Party 5A’s next meeting.  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21811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4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</a:t>
            </a:r>
            <a:r>
              <a:rPr lang="en-US" sz="1800" i="1" dirty="0">
                <a:solidFill>
                  <a:srgbClr val="00B050"/>
                </a:solidFill>
              </a:rPr>
              <a:t>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74843</TotalTime>
  <Words>1656</Words>
  <Application>Microsoft Office PowerPoint</Application>
  <PresentationFormat>Widescreen</PresentationFormat>
  <Paragraphs>355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ITU-R Working Party 5A submission (1)</vt:lpstr>
      <vt:lpstr>ITU-R Working Party 5A submission (2)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18-24/0035r0</dc:title>
  <dc:creator>Edward Au</dc:creator>
  <cp:keywords>28 March 2024</cp:keywords>
  <cp:lastModifiedBy>Edward Au</cp:lastModifiedBy>
  <cp:revision>5932</cp:revision>
  <cp:lastPrinted>1601-01-01T00:00:00Z</cp:lastPrinted>
  <dcterms:created xsi:type="dcterms:W3CDTF">2016-03-03T14:54:45Z</dcterms:created>
  <dcterms:modified xsi:type="dcterms:W3CDTF">2024-03-24T20:44:55Z</dcterms:modified>
  <cp:category>IEEE 802.18 RR-TAG agenda</cp:category>
</cp:coreProperties>
</file>