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31" r:id="rId13"/>
    <p:sldId id="935" r:id="rId14"/>
    <p:sldId id="936" r:id="rId15"/>
    <p:sldId id="882" r:id="rId16"/>
    <p:sldId id="930" r:id="rId17"/>
    <p:sldId id="898" r:id="rId18"/>
    <p:sldId id="933" r:id="rId19"/>
    <p:sldId id="856" r:id="rId20"/>
    <p:sldId id="864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723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6244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1424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7537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059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625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802.18-24/0030r1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4/18-24-0021-00-0000-rr-tag-minutes-7-march-2024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abc-cccr.ca/ised-radio-standards-specification-rss-210-issue-11-february-2024-licence-exempt-radio-apparatus-category-i-equipment/" TargetMode="External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mentor.ieee.org/802.18/documents?is_dcn=31&amp;is_group=0000&amp;is_year=2024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btc.go.th/News/publichearing/64952.aspx?lang=th-TH" TargetMode="External"/><Relationship Id="rId5" Type="http://schemas.openxmlformats.org/officeDocument/2006/relationships/hyperlink" Target="https://cept.org/files/9522/Draft-ECC-Report-355.docx" TargetMode="External"/><Relationship Id="rId4" Type="http://schemas.openxmlformats.org/officeDocument/2006/relationships/hyperlink" Target="https://www.rabc-cccr.ca/ised-radio-standards-specification-rss-295-issue-1-licence-exempt-radio-apparatus-operating-in-the-frequency-bands-116-123-ghz-174-8-182-ghz-185-190-ghz-and-244-246-ghz/" TargetMode="External"/><Relationship Id="rId9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ept.org/files/9522/Draft-ECC-Report-355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mentor.ieee.org/802.18/documents?is_dcn=28&amp;is_group=0000&amp;is_year=2024" TargetMode="External"/><Relationship Id="rId4" Type="http://schemas.openxmlformats.org/officeDocument/2006/relationships/hyperlink" Target="https://mentor.ieee.org/802.18/documents?is_dcn=24&amp;is_group=0000&amp;is_year=2024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dms_pub/itu-r/md/00/sg05/cir/R00-SG05-CIR-0111!!PDF-E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32&amp;is_group=0000&amp;is_year=2024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tia.gov/sites/default/files/publications/national-spectrum-strategy-implementation-plan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www.fcc.gov/april-2024-open-commission-meeting" TargetMode="External"/><Relationship Id="rId4" Type="http://schemas.openxmlformats.org/officeDocument/2006/relationships/hyperlink" Target="https://www.fcc.gov/document/fcc-adopts-rules-iot-cybersecurity-labeling-program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sm.govt.nz/about/publications/chart-of-radio-spectrum-allocations-in-new-zealand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cn/24/18-24-0017-00-0000-liaison-from-itu-r-working-party-5d-availability-of-addendum-1-to-circular-letter-5-lcce-109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tgevents.com.au/ieee2024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-TAG%20-%20Membership%20List%20-%202024-03-19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attendanc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 </a:t>
            </a:r>
            <a:r>
              <a:rPr lang="en-GB" sz="2000" b="0" dirty="0" smtClean="0"/>
              <a:t>21 March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111275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/>
                <a:gridCol w="2209800"/>
                <a:gridCol w="990600"/>
                <a:gridCol w="990600"/>
                <a:gridCol w="25146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Gaurav </a:t>
                      </a:r>
                      <a:r>
                        <a:rPr lang="en-US" sz="1400" dirty="0" err="1" smtClean="0"/>
                        <a:t>Patwardhan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Hewlett Packard Enterprise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gauravpatwardhan1@gmail.com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apetrick123@gmail.com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7 March 2024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18-24/0021r0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</a:t>
            </a:r>
            <a:r>
              <a:rPr lang="en-US" sz="1800" spc="-5" dirty="0" smtClean="0">
                <a:latin typeface="+mj-lt"/>
                <a:cs typeface="Arial"/>
              </a:rPr>
              <a:t>the IEEE </a:t>
            </a:r>
            <a:r>
              <a:rPr lang="en-US" sz="1800" spc="-5" dirty="0">
                <a:latin typeface="+mj-lt"/>
                <a:cs typeface="Arial"/>
              </a:rPr>
              <a:t>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</a:t>
            </a:r>
            <a:r>
              <a:rPr lang="en-US" sz="1600" spc="-5" dirty="0" smtClean="0">
                <a:cs typeface="Arial"/>
              </a:rPr>
              <a:t>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Discussion: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Vote: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ongoing </a:t>
            </a:r>
            <a:r>
              <a:rPr lang="en-US" sz="2800" dirty="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18-24/0001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ET, Thursday, 21 March 2024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Canada RABC:  </a:t>
            </a:r>
            <a:r>
              <a:rPr lang="en-US" sz="1400" dirty="0" smtClean="0">
                <a:hlinkClick r:id="rId4"/>
              </a:rPr>
              <a:t>RSS-295 Issue </a:t>
            </a:r>
            <a:r>
              <a:rPr lang="en-US" sz="1400" dirty="0">
                <a:hlinkClick r:id="rId4"/>
              </a:rPr>
              <a:t>1: </a:t>
            </a:r>
            <a:r>
              <a:rPr lang="en-US" sz="1400" dirty="0" err="1">
                <a:hlinkClick r:id="rId4"/>
              </a:rPr>
              <a:t>Licence</a:t>
            </a:r>
            <a:r>
              <a:rPr lang="en-US" sz="1400" dirty="0">
                <a:hlinkClick r:id="rId4"/>
              </a:rPr>
              <a:t>-Exempt Radio Apparatus Operating in the Frequency Bands 116-123 GHz, 174.8-182 GHz, </a:t>
            </a:r>
            <a:r>
              <a:rPr lang="en-US" sz="1400" dirty="0" smtClean="0">
                <a:hlinkClick r:id="rId4"/>
              </a:rPr>
              <a:t>185-190 </a:t>
            </a:r>
            <a:r>
              <a:rPr lang="en-US" sz="1400" dirty="0">
                <a:hlinkClick r:id="rId4"/>
              </a:rPr>
              <a:t>GHz and 244-246 </a:t>
            </a:r>
            <a:r>
              <a:rPr lang="en-US" sz="1400" dirty="0" smtClean="0">
                <a:hlinkClick r:id="rId4"/>
              </a:rPr>
              <a:t>GHz</a:t>
            </a:r>
            <a:endParaRPr lang="en-US" sz="1400" dirty="0" smtClean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CEPT:  </a:t>
            </a:r>
            <a:r>
              <a:rPr lang="en-US" sz="1400" dirty="0" smtClean="0">
                <a:hlinkClick r:id="rId5"/>
              </a:rPr>
              <a:t>Draft ECC Report 355</a:t>
            </a:r>
            <a:endParaRPr lang="en-US" sz="1400" dirty="0" smtClean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Thursday,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18 April 2024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Thailand NBTC: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6"/>
              </a:rPr>
              <a:t>Draft amendment to technical standards for telecommunications equipment and equipment using the frequency 5.925 – 6.425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6"/>
              </a:rPr>
              <a:t>GHz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 (Translation of selected contents is available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7"/>
              </a:rPr>
              <a:t>here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)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Canada RABC:  </a:t>
            </a:r>
            <a:r>
              <a:rPr lang="en-US" sz="1400" dirty="0">
                <a:hlinkClick r:id="rId8"/>
              </a:rPr>
              <a:t>RSS-210 Issue 11: </a:t>
            </a:r>
            <a:r>
              <a:rPr lang="en-US" sz="1400" dirty="0" err="1" smtClean="0">
                <a:hlinkClick r:id="rId8"/>
              </a:rPr>
              <a:t>Licence</a:t>
            </a:r>
            <a:r>
              <a:rPr lang="en-US" sz="1400" dirty="0" smtClean="0">
                <a:hlinkClick r:id="rId8"/>
              </a:rPr>
              <a:t>-Exempt </a:t>
            </a:r>
            <a:r>
              <a:rPr lang="en-US" sz="1400" dirty="0">
                <a:hlinkClick r:id="rId8"/>
              </a:rPr>
              <a:t>Radio Apparatus: Category I Equipment</a:t>
            </a: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 smtClean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CEPT’s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 Draft </a:t>
            </a:r>
            <a:r>
              <a:rPr lang="en-US" sz="1800" dirty="0"/>
              <a:t>ECC </a:t>
            </a:r>
            <a:r>
              <a:rPr lang="en-US" sz="1800"/>
              <a:t>Report </a:t>
            </a:r>
            <a:r>
              <a:rPr lang="en-US" sz="1800" smtClean="0"/>
              <a:t>355</a:t>
            </a:r>
            <a:endParaRPr lang="en-GB" sz="1800" dirty="0" smtClean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Publication date:  5 February 2024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Closing </a:t>
            </a:r>
            <a:r>
              <a:rPr lang="en-US" sz="1600" spc="-5" dirty="0">
                <a:cs typeface="Arial"/>
              </a:rPr>
              <a:t>date for response: </a:t>
            </a:r>
            <a:r>
              <a:rPr lang="en-US" sz="1600" spc="-5" dirty="0" smtClean="0">
                <a:cs typeface="Arial"/>
              </a:rPr>
              <a:t> 2 April 2024</a:t>
            </a:r>
          </a:p>
          <a:p>
            <a:pPr marL="1030288" marR="117475" lvl="2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802.18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deadline:  3:30pm ET, 21 March 2024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cept.org/files/9522/Draft-ECC-Report-355.docx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Member’s presentation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18-24/0024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Draft response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5"/>
              </a:rPr>
              <a:t>18-24/0028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600" spc="-5" dirty="0" smtClean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78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18-24/0028r5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[Placeholder]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European Conference of Postal and Telecommunications Administrations </a:t>
            </a:r>
            <a:r>
              <a:rPr lang="en-US" sz="1800" spc="-5" dirty="0" smtClean="0">
                <a:latin typeface="+mj-lt"/>
                <a:cs typeface="Arial"/>
              </a:rPr>
              <a:t>(CEPT)’s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consultation “</a:t>
            </a:r>
            <a:r>
              <a:rPr lang="en-US" sz="1800" dirty="0"/>
              <a:t>Draft ECC Report </a:t>
            </a:r>
            <a:r>
              <a:rPr lang="en-US" sz="1800" dirty="0" smtClean="0"/>
              <a:t>355”,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</a:t>
            </a:r>
            <a:r>
              <a:rPr lang="en-US" sz="1800" spc="-5" dirty="0" smtClean="0">
                <a:latin typeface="+mj-lt"/>
                <a:cs typeface="Arial"/>
              </a:rPr>
              <a:t>802 LMSC for </a:t>
            </a:r>
            <a:r>
              <a:rPr lang="en-US" sz="1800" spc="-5" dirty="0">
                <a:latin typeface="+mj-lt"/>
                <a:cs typeface="Arial"/>
              </a:rPr>
              <a:t>submission to </a:t>
            </a:r>
            <a:r>
              <a:rPr lang="en-US" sz="1800" spc="-5" dirty="0" smtClean="0">
                <a:latin typeface="+mj-lt"/>
                <a:cs typeface="Arial"/>
              </a:rPr>
              <a:t>the CEPT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The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CEPT’s 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ITU-R Working Party 5A </a:t>
            </a:r>
            <a:r>
              <a:rPr lang="en-US" sz="2800" dirty="0" smtClean="0">
                <a:solidFill>
                  <a:srgbClr val="0070C0"/>
                </a:solidFill>
              </a:rPr>
              <a:t>submission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ITU-R Working Party 5A meeting: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14 to 24 May 2024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Deadline for contribution submission: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16:00 </a:t>
            </a:r>
            <a:r>
              <a:rPr lang="en-US" sz="1600" spc="-5" dirty="0" smtClean="0">
                <a:cs typeface="Arial"/>
              </a:rPr>
              <a:t>UTC, 2 May 2024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10 day EC ballot:  </a:t>
            </a:r>
            <a:r>
              <a:rPr lang="en-US" sz="1400" spc="-5" smtClean="0">
                <a:solidFill>
                  <a:srgbClr val="FF0000"/>
                </a:solidFill>
                <a:cs typeface="Arial"/>
              </a:rPr>
              <a:t>18 April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2024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https</a:t>
            </a:r>
            <a:r>
              <a:rPr lang="en-US" sz="1600" spc="-5" dirty="0">
                <a:cs typeface="Arial"/>
                <a:hlinkClick r:id="rId3"/>
              </a:rPr>
              <a:t>://www.itu.int/dms_pub/itu-r/md/00/sg05/cir/R00-SG05-CIR-0111!!</a:t>
            </a:r>
            <a:r>
              <a:rPr lang="en-US" sz="1600" spc="-5" dirty="0" smtClean="0">
                <a:cs typeface="Arial"/>
                <a:hlinkClick r:id="rId3"/>
              </a:rPr>
              <a:t>PDF-E.pdf</a:t>
            </a:r>
            <a:r>
              <a:rPr lang="en-US" sz="1600" spc="-5" dirty="0" smtClean="0">
                <a:cs typeface="Arial"/>
              </a:rPr>
              <a:t> 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Proposed </a:t>
            </a:r>
            <a:r>
              <a:rPr lang="en-US" sz="1800" spc="-5" dirty="0">
                <a:latin typeface="+mj-lt"/>
                <a:cs typeface="Arial"/>
              </a:rPr>
              <a:t>IEEE 802 </a:t>
            </a:r>
            <a:r>
              <a:rPr lang="en-US" sz="1800" spc="-5" dirty="0" smtClean="0">
                <a:latin typeface="+mj-lt"/>
                <a:cs typeface="Arial"/>
              </a:rPr>
              <a:t>submission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4"/>
              </a:rPr>
              <a:t>18-24/0032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dirty="0" smtClean="0"/>
              <a:t>Proposed </a:t>
            </a:r>
            <a:r>
              <a:rPr lang="en-US" sz="1600" dirty="0"/>
              <a:t>modifications to ITU-R M.1450-5 for May 2024 WP5A </a:t>
            </a:r>
            <a:r>
              <a:rPr lang="en-US" sz="1600" dirty="0" smtClean="0"/>
              <a:t>Meeting</a:t>
            </a: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980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On 12 March 2024, the Unites States National Telecommunications and Information Administration (NTIA) </a:t>
            </a:r>
            <a:r>
              <a:rPr lang="en-US" sz="1600" dirty="0" smtClean="0">
                <a:hlinkClick r:id="rId3"/>
              </a:rPr>
              <a:t>released</a:t>
            </a:r>
            <a:r>
              <a:rPr lang="en-US" sz="1600" dirty="0" smtClean="0"/>
              <a:t> the National Spectrum Strategy Implementation Plan. 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On </a:t>
            </a:r>
            <a:r>
              <a:rPr lang="en-US" sz="1600" dirty="0"/>
              <a:t>14 March 2024, the United States Federal Communications Commission (FCC) </a:t>
            </a:r>
            <a:r>
              <a:rPr lang="en-US" sz="1600" dirty="0">
                <a:hlinkClick r:id="rId4"/>
              </a:rPr>
              <a:t>voted</a:t>
            </a:r>
            <a:r>
              <a:rPr lang="en-US" sz="1600" dirty="0"/>
              <a:t> to create a voluntary cybersecurity labeling program for wireless consumer </a:t>
            </a:r>
            <a:r>
              <a:rPr lang="en-US" sz="1600" dirty="0" err="1"/>
              <a:t>IoT</a:t>
            </a:r>
            <a:r>
              <a:rPr lang="en-US" sz="1600" dirty="0"/>
              <a:t> products.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</a:rPr>
              <a:t>April 2024 Open Commission Meeting is </a:t>
            </a:r>
            <a:r>
              <a:rPr lang="en-US" sz="1600" dirty="0">
                <a:solidFill>
                  <a:schemeClr val="tx1"/>
                </a:solidFill>
                <a:hlinkClick r:id="rId5"/>
              </a:rPr>
              <a:t>scheduled</a:t>
            </a:r>
            <a:r>
              <a:rPr lang="en-US" sz="1600" dirty="0">
                <a:solidFill>
                  <a:schemeClr val="tx1"/>
                </a:solidFill>
              </a:rPr>
              <a:t> at 10:30am ET on 25 April 2024.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Canada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</a:rPr>
              <a:t>Other </a:t>
            </a:r>
            <a:r>
              <a:rPr lang="en-US" sz="1800" dirty="0" smtClean="0">
                <a:solidFill>
                  <a:schemeClr val="tx1"/>
                </a:solidFill>
              </a:rPr>
              <a:t>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New Zealand Radio Spectrum Management (RSM)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released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/>
              <a:t>the latest chart of radio spectrum allocations in New </a:t>
            </a:r>
            <a:r>
              <a:rPr lang="en-US" sz="1600" dirty="0" smtClean="0"/>
              <a:t>Zealand since early March.</a:t>
            </a:r>
            <a:endParaRPr lang="en-US" sz="1600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4"/>
              </a:rPr>
              <a:t>Liaison</a:t>
            </a:r>
            <a:r>
              <a:rPr lang="en-US" sz="1600" dirty="0" smtClean="0"/>
              <a:t> </a:t>
            </a:r>
            <a:r>
              <a:rPr lang="en-US" sz="1600" dirty="0"/>
              <a:t>from ITU-R Working Party 5D re: the proposed development process of Revision 3 of the ITU.R Recommendation M.2150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0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 next week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636866"/>
              </p:ext>
            </p:extLst>
          </p:nvPr>
        </p:nvGraphicFramePr>
        <p:xfrm>
          <a:off x="914400" y="1705690"/>
          <a:ext cx="10287000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</a:t>
                      </a:r>
                      <a:r>
                        <a:rPr lang="en-US" sz="1500" dirty="0" smtClean="0"/>
                        <a:t>teleconference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28 March 2024, </a:t>
                      </a:r>
                      <a:r>
                        <a:rPr lang="en-US" sz="1500" baseline="0" dirty="0"/>
                        <a:t>3:00pm ET to 3:55pm ET</a:t>
                      </a:r>
                      <a:endParaRPr lang="en-US" sz="15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at the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</a:t>
            </a:r>
            <a:r>
              <a:rPr lang="en-US" sz="2800" dirty="0" smtClean="0">
                <a:solidFill>
                  <a:srgbClr val="0070C0"/>
                </a:solidFill>
              </a:rPr>
              <a:t>2024 May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Credited session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3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6 February 2024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</a:t>
            </a:r>
            <a:endParaRPr lang="en-US" sz="1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begins on 6 February 2024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b="1" dirty="0">
                <a:solidFill>
                  <a:srgbClr val="FF0000"/>
                </a:solidFill>
              </a:rPr>
              <a:t>until sold out or </a:t>
            </a:r>
            <a:r>
              <a:rPr lang="en-US" sz="1400" b="1" dirty="0" smtClean="0">
                <a:solidFill>
                  <a:srgbClr val="FF0000"/>
                </a:solidFill>
              </a:rPr>
              <a:t>5pm CEST, 9 April 2024.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573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latin typeface="+mj-lt"/>
                <a:cs typeface="Arial"/>
              </a:rPr>
              <a:t>TBD</a:t>
            </a:r>
          </a:p>
          <a:p>
            <a:r>
              <a:rPr lang="en-US" sz="1800" dirty="0"/>
              <a:t/>
            </a:r>
            <a:br>
              <a:rPr lang="en-US" sz="1800" dirty="0"/>
            </a:b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Gaurav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Patwardhan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(Hewlett Packard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Enterprise), Al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Petrick (Skyworks Solutions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</a:t>
            </a:r>
            <a:r>
              <a:rPr lang="en-US" altLang="en-US" sz="1600" u="sng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VACANT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VACANT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 status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19 March 2024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57 (10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Aspirants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17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 smtClean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Meeting Decorum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</a:t>
            </a:r>
            <a:r>
              <a:rPr lang="en-US" sz="1600" spc="-5" dirty="0" smtClean="0">
                <a:latin typeface="+mj-lt"/>
                <a:cs typeface="Arial"/>
              </a:rPr>
              <a:t>used </a:t>
            </a:r>
            <a:r>
              <a:rPr lang="en-US" sz="1600" spc="-5" dirty="0">
                <a:latin typeface="+mj-lt"/>
                <a:cs typeface="Arial"/>
              </a:rPr>
              <a:t>for </a:t>
            </a:r>
            <a:r>
              <a:rPr lang="en-US" sz="1600" spc="-5" dirty="0" smtClean="0">
                <a:latin typeface="+mj-lt"/>
                <a:cs typeface="Arial"/>
              </a:rPr>
              <a:t>attendance:</a:t>
            </a:r>
          </a:p>
          <a:p>
            <a:pPr marL="1030288" marR="117475" lvl="2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400" spc="-5" dirty="0">
                <a:latin typeface="+mj-lt"/>
                <a:cs typeface="Arial"/>
                <a:hlinkClick r:id="rId3"/>
              </a:rPr>
              <a:t>https://</a:t>
            </a:r>
            <a:r>
              <a:rPr lang="en-US" sz="1400" spc="-5" dirty="0" smtClean="0">
                <a:latin typeface="+mj-lt"/>
                <a:cs typeface="Arial"/>
                <a:hlinkClick r:id="rId3"/>
              </a:rPr>
              <a:t>imat.ieee.org/attendance</a:t>
            </a:r>
            <a:r>
              <a:rPr lang="en-US" sz="1400" spc="-5" dirty="0" smtClean="0">
                <a:latin typeface="+mj-lt"/>
                <a:cs typeface="Arial"/>
              </a:rPr>
              <a:t> </a:t>
            </a:r>
            <a:endParaRPr lang="en-US" sz="14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</a:t>
            </a:r>
            <a:r>
              <a:rPr lang="en-US" sz="1600" spc="-5" dirty="0" smtClean="0">
                <a:latin typeface="+mj-lt"/>
                <a:cs typeface="Arial"/>
              </a:rPr>
              <a:t>”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</a:t>
            </a:r>
            <a:r>
              <a:rPr lang="en-US" sz="1600" spc="-5" dirty="0">
                <a:latin typeface="+mj-lt"/>
                <a:cs typeface="Arial"/>
              </a:rPr>
              <a:t>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Board </a:t>
            </a:r>
            <a:r>
              <a:rPr lang="en-US" sz="1600" dirty="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Meeting decorum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 and motion:  </a:t>
            </a:r>
            <a:r>
              <a:rPr lang="en-US" sz="1800" i="1" spc="-5" dirty="0">
                <a:solidFill>
                  <a:srgbClr val="00B050"/>
                </a:solidFill>
                <a:cs typeface="Arial"/>
              </a:rPr>
              <a:t>Response to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CEPT’s consultation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dirty="0" smtClean="0">
                <a:solidFill>
                  <a:srgbClr val="00B050"/>
                </a:solidFill>
              </a:rPr>
              <a:t>Review:  </a:t>
            </a:r>
            <a:r>
              <a:rPr lang="en-US" sz="1800" i="1" dirty="0">
                <a:solidFill>
                  <a:srgbClr val="00B050"/>
                </a:solidFill>
              </a:rPr>
              <a:t>ITU-R Working Party 5A </a:t>
            </a:r>
            <a:r>
              <a:rPr lang="en-US" sz="1800" i="1" dirty="0" smtClean="0">
                <a:solidFill>
                  <a:srgbClr val="00B050"/>
                </a:solidFill>
              </a:rPr>
              <a:t>submission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74714</TotalTime>
  <Words>1747</Words>
  <Application>Microsoft Office PowerPoint</Application>
  <PresentationFormat>Widescreen</PresentationFormat>
  <Paragraphs>374</Paragraphs>
  <Slides>20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 SA standards activities shall allow  the fair &amp; equitable consideration of all viewpoints</vt:lpstr>
      <vt:lpstr>Meeting Decorum</vt:lpstr>
      <vt:lpstr>Agenda</vt:lpstr>
      <vt:lpstr>Administrative motions</vt:lpstr>
      <vt:lpstr>Status of ongoing consultations</vt:lpstr>
      <vt:lpstr>CEPT’s consultation (1)</vt:lpstr>
      <vt:lpstr>CEPT’s consultation (2)</vt:lpstr>
      <vt:lpstr>ITU-R Working Party 5A submission</vt:lpstr>
      <vt:lpstr>General discussion items (1)</vt:lpstr>
      <vt:lpstr>General discussion items (2)</vt:lpstr>
      <vt:lpstr>Meeting schedule next week</vt:lpstr>
      <vt:lpstr>Meeting and hotel reservation for the 2024 May interim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18-24/0030r1</dc:title>
  <dc:creator>Edward Au</dc:creator>
  <cp:keywords>21 March 2024</cp:keywords>
  <cp:lastModifiedBy>Edward Au</cp:lastModifiedBy>
  <cp:revision>5921</cp:revision>
  <cp:lastPrinted>1601-01-01T00:00:00Z</cp:lastPrinted>
  <dcterms:created xsi:type="dcterms:W3CDTF">2016-03-03T14:54:45Z</dcterms:created>
  <dcterms:modified xsi:type="dcterms:W3CDTF">2024-03-20T08:54:29Z</dcterms:modified>
  <cp:category>IEEE 802.18 RR-TAG agenda</cp:category>
</cp:coreProperties>
</file>