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71" r:id="rId3"/>
    <p:sldId id="272" r:id="rId4"/>
    <p:sldId id="274" r:id="rId5"/>
    <p:sldId id="273" r:id="rId6"/>
    <p:sldId id="275" r:id="rId7"/>
    <p:sldId id="27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3C025-03CF-F343-A4E2-C176DF121332}" v="10" dt="2024-03-12T03:53:48.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5"/>
    <p:restoredTop sz="94660"/>
  </p:normalViewPr>
  <p:slideViewPr>
    <p:cSldViewPr>
      <p:cViewPr varScale="1">
        <p:scale>
          <a:sx n="175" d="100"/>
          <a:sy n="175" d="100"/>
        </p:scale>
        <p:origin x="33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41ECEC3-8900-E35F-32EA-E6C969946DF2}"/>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802.18-24/23r0</a:t>
            </a:r>
          </a:p>
        </p:txBody>
      </p:sp>
      <p:sp>
        <p:nvSpPr>
          <p:cNvPr id="3075" name="Rectangle 3">
            <a:extLst>
              <a:ext uri="{FF2B5EF4-FFF2-40B4-BE49-F238E27FC236}">
                <a16:creationId xmlns:a16="http://schemas.microsoft.com/office/drawing/2014/main" id="{30A3416E-50A0-C67C-969E-7A7A6104578A}"/>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March 2024</a:t>
            </a:r>
            <a:endParaRPr lang="en-US" altLang="de-DE"/>
          </a:p>
        </p:txBody>
      </p:sp>
      <p:sp>
        <p:nvSpPr>
          <p:cNvPr id="3076" name="Rectangle 4">
            <a:extLst>
              <a:ext uri="{FF2B5EF4-FFF2-40B4-BE49-F238E27FC236}">
                <a16:creationId xmlns:a16="http://schemas.microsoft.com/office/drawing/2014/main" id="{5597E0AC-F2F2-15CB-5650-4614C8489B0D}"/>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Guido R. Hiertz, Ericsson GmbH</a:t>
            </a:r>
          </a:p>
        </p:txBody>
      </p:sp>
      <p:sp>
        <p:nvSpPr>
          <p:cNvPr id="3077" name="Rectangle 5">
            <a:extLst>
              <a:ext uri="{FF2B5EF4-FFF2-40B4-BE49-F238E27FC236}">
                <a16:creationId xmlns:a16="http://schemas.microsoft.com/office/drawing/2014/main" id="{DD541AF8-1CC5-0255-13FD-E55DF1F37038}"/>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de-DE"/>
              <a:t>Page </a:t>
            </a:r>
            <a:fld id="{67C837D1-E01C-004C-8816-835BFC478BAA}" type="slidenum">
              <a:rPr lang="en-US" altLang="de-DE"/>
              <a:pPr/>
              <a:t>‹Nr.›</a:t>
            </a:fld>
            <a:endParaRPr lang="en-US" altLang="de-DE"/>
          </a:p>
        </p:txBody>
      </p:sp>
      <p:sp>
        <p:nvSpPr>
          <p:cNvPr id="3078" name="Line 6">
            <a:extLst>
              <a:ext uri="{FF2B5EF4-FFF2-40B4-BE49-F238E27FC236}">
                <a16:creationId xmlns:a16="http://schemas.microsoft.com/office/drawing/2014/main" id="{50AF4C7F-37E8-0C7D-FFC1-A028B3B1196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E4C574DD-63E9-D76F-5E4F-D94800010DCB}"/>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84D8BF2A-DCF2-EB6B-0383-34DE508F0E4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CCEC3A-3E51-CB45-7FBA-A134B121045B}"/>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802.18-24/23r0</a:t>
            </a:r>
          </a:p>
        </p:txBody>
      </p:sp>
      <p:sp>
        <p:nvSpPr>
          <p:cNvPr id="2051" name="Rectangle 3">
            <a:extLst>
              <a:ext uri="{FF2B5EF4-FFF2-40B4-BE49-F238E27FC236}">
                <a16:creationId xmlns:a16="http://schemas.microsoft.com/office/drawing/2014/main" id="{2E928458-D7EC-865D-447A-51C0ED072E7A}"/>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March 2024</a:t>
            </a:r>
            <a:endParaRPr lang="en-US" altLang="de-DE"/>
          </a:p>
        </p:txBody>
      </p:sp>
      <p:sp>
        <p:nvSpPr>
          <p:cNvPr id="2052" name="Rectangle 4">
            <a:extLst>
              <a:ext uri="{FF2B5EF4-FFF2-40B4-BE49-F238E27FC236}">
                <a16:creationId xmlns:a16="http://schemas.microsoft.com/office/drawing/2014/main" id="{CD36C5B6-E844-9445-4D31-9EF7B667109B}"/>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7425AE6-737C-EA1B-503D-4F79D23A0CBA}"/>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51E61010-F81C-6FF9-4A74-A89C8C018223}"/>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de-DE"/>
              <a:t>Guido R. Hiertz, Ericsson GmbH</a:t>
            </a:r>
          </a:p>
        </p:txBody>
      </p:sp>
      <p:sp>
        <p:nvSpPr>
          <p:cNvPr id="2055" name="Rectangle 7">
            <a:extLst>
              <a:ext uri="{FF2B5EF4-FFF2-40B4-BE49-F238E27FC236}">
                <a16:creationId xmlns:a16="http://schemas.microsoft.com/office/drawing/2014/main" id="{372053EE-A03F-10E5-1567-7A69000483C3}"/>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Page </a:t>
            </a:r>
            <a:fld id="{74DC2223-07E0-6B40-A5CF-367B8E9A24FB}" type="slidenum">
              <a:rPr lang="en-US" altLang="de-DE"/>
              <a:pPr/>
              <a:t>‹Nr.›</a:t>
            </a:fld>
            <a:endParaRPr lang="en-US" altLang="de-DE"/>
          </a:p>
        </p:txBody>
      </p:sp>
      <p:sp>
        <p:nvSpPr>
          <p:cNvPr id="2056" name="Rectangle 8">
            <a:extLst>
              <a:ext uri="{FF2B5EF4-FFF2-40B4-BE49-F238E27FC236}">
                <a16:creationId xmlns:a16="http://schemas.microsoft.com/office/drawing/2014/main" id="{6DF2F252-0404-4DFF-5514-C79C08AD73E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2057" name="Line 9">
            <a:extLst>
              <a:ext uri="{FF2B5EF4-FFF2-40B4-BE49-F238E27FC236}">
                <a16:creationId xmlns:a16="http://schemas.microsoft.com/office/drawing/2014/main" id="{F53D532F-77DF-9DC6-7181-2BFD1301F53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6A06C9F7-98A8-CB35-D3F0-6A1F48E1F50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42A3927-E8AF-0A32-41CC-65631D35ACE6}"/>
              </a:ext>
            </a:extLst>
          </p:cNvPr>
          <p:cNvSpPr>
            <a:spLocks noGrp="1" noChangeArrowheads="1"/>
          </p:cNvSpPr>
          <p:nvPr>
            <p:ph type="hdr" sz="quarter"/>
          </p:nvPr>
        </p:nvSpPr>
        <p:spPr>
          <a:ln/>
        </p:spPr>
        <p:txBody>
          <a:bodyPr/>
          <a:lstStyle/>
          <a:p>
            <a:r>
              <a:rPr lang="en-US" altLang="de-DE"/>
              <a:t>doc.: IEEE 802.18-24/23r0</a:t>
            </a:r>
          </a:p>
        </p:txBody>
      </p:sp>
      <p:sp>
        <p:nvSpPr>
          <p:cNvPr id="3" name="Rectangle 3">
            <a:extLst>
              <a:ext uri="{FF2B5EF4-FFF2-40B4-BE49-F238E27FC236}">
                <a16:creationId xmlns:a16="http://schemas.microsoft.com/office/drawing/2014/main" id="{1FB92225-F571-3437-3EA5-294450378C9A}"/>
              </a:ext>
            </a:extLst>
          </p:cNvPr>
          <p:cNvSpPr>
            <a:spLocks noGrp="1" noChangeArrowheads="1"/>
          </p:cNvSpPr>
          <p:nvPr>
            <p:ph type="dt" idx="1"/>
          </p:nvPr>
        </p:nvSpPr>
        <p:spPr>
          <a:ln/>
        </p:spPr>
        <p:txBody>
          <a:bodyPr/>
          <a:lstStyle/>
          <a:p>
            <a:r>
              <a:rPr lang="de-DE" altLang="de-DE"/>
              <a:t>March 2024</a:t>
            </a:r>
            <a:endParaRPr lang="en-US" altLang="de-DE"/>
          </a:p>
        </p:txBody>
      </p:sp>
      <p:sp>
        <p:nvSpPr>
          <p:cNvPr id="4" name="Rectangle 6">
            <a:extLst>
              <a:ext uri="{FF2B5EF4-FFF2-40B4-BE49-F238E27FC236}">
                <a16:creationId xmlns:a16="http://schemas.microsoft.com/office/drawing/2014/main" id="{57165C14-37C9-3380-4F7F-5521780A986B}"/>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8B8CF57A-8E34-B509-ADA6-E4CEEDE43689}"/>
              </a:ext>
            </a:extLst>
          </p:cNvPr>
          <p:cNvSpPr>
            <a:spLocks noGrp="1" noChangeArrowheads="1"/>
          </p:cNvSpPr>
          <p:nvPr>
            <p:ph type="sldNum" sz="quarter" idx="5"/>
          </p:nvPr>
        </p:nvSpPr>
        <p:spPr>
          <a:ln/>
        </p:spPr>
        <p:txBody>
          <a:bodyPr/>
          <a:lstStyle/>
          <a:p>
            <a:r>
              <a:rPr lang="en-US" altLang="de-DE"/>
              <a:t>Page </a:t>
            </a:r>
            <a:fld id="{BB635599-0BE9-CA40-BF96-EA727C37152C}" type="slidenum">
              <a:rPr lang="en-US" altLang="de-DE"/>
              <a:pPr/>
              <a:t>1</a:t>
            </a:fld>
            <a:endParaRPr lang="en-US" altLang="de-DE"/>
          </a:p>
        </p:txBody>
      </p:sp>
      <p:sp>
        <p:nvSpPr>
          <p:cNvPr id="31746" name="Rectangle 2">
            <a:extLst>
              <a:ext uri="{FF2B5EF4-FFF2-40B4-BE49-F238E27FC236}">
                <a16:creationId xmlns:a16="http://schemas.microsoft.com/office/drawing/2014/main" id="{8014D82C-AE04-96BB-9469-F4CEC2847418}"/>
              </a:ext>
            </a:extLst>
          </p:cNvPr>
          <p:cNvSpPr>
            <a:spLocks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546EC047-171E-5720-0FF5-420CFA46AB29}"/>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82177-86E0-2F95-93E6-580C82B68151}"/>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BDFF3CF6-52AF-47DD-D4F4-DD5601E17D0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F0E04D14-9488-56F6-0833-37C50B939492}"/>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5" name="Fußzeilenplatzhalter 4">
            <a:extLst>
              <a:ext uri="{FF2B5EF4-FFF2-40B4-BE49-F238E27FC236}">
                <a16:creationId xmlns:a16="http://schemas.microsoft.com/office/drawing/2014/main" id="{38FD7EA8-4D2B-E844-E0B6-385690428CAC}"/>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D1ACB87-2AC0-3144-9111-3F8163F4346F}"/>
              </a:ext>
            </a:extLst>
          </p:cNvPr>
          <p:cNvSpPr>
            <a:spLocks noGrp="1"/>
          </p:cNvSpPr>
          <p:nvPr>
            <p:ph type="sldNum" sz="quarter" idx="12"/>
          </p:nvPr>
        </p:nvSpPr>
        <p:spPr/>
        <p:txBody>
          <a:bodyPr/>
          <a:lstStyle>
            <a:lvl1pPr>
              <a:defRPr/>
            </a:lvl1pPr>
          </a:lstStyle>
          <a:p>
            <a:r>
              <a:rPr lang="en-US" altLang="de-DE"/>
              <a:t>Slide </a:t>
            </a:r>
            <a:fld id="{44A54129-2ED2-F647-BD4C-E0CF14EF945D}" type="slidenum">
              <a:rPr lang="en-US" altLang="de-DE"/>
              <a:pPr/>
              <a:t>‹Nr.›</a:t>
            </a:fld>
            <a:endParaRPr lang="en-US" altLang="de-DE"/>
          </a:p>
        </p:txBody>
      </p:sp>
    </p:spTree>
    <p:extLst>
      <p:ext uri="{BB962C8B-B14F-4D97-AF65-F5344CB8AC3E}">
        <p14:creationId xmlns:p14="http://schemas.microsoft.com/office/powerpoint/2010/main" val="291209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253EDE-1032-3B51-B21D-A5694E78F5BE}"/>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3AB939C-662D-DEF4-CB1A-2BA67B2626F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6FC53C54-93A1-C6A5-DADD-BA5E8BB0B170}"/>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5" name="Fußzeilenplatzhalter 4">
            <a:extLst>
              <a:ext uri="{FF2B5EF4-FFF2-40B4-BE49-F238E27FC236}">
                <a16:creationId xmlns:a16="http://schemas.microsoft.com/office/drawing/2014/main" id="{43507475-7B5C-B058-39E0-D0DA2C4E1E6C}"/>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C67F205-A04E-64BD-FD05-2EFD2272A408}"/>
              </a:ext>
            </a:extLst>
          </p:cNvPr>
          <p:cNvSpPr>
            <a:spLocks noGrp="1"/>
          </p:cNvSpPr>
          <p:nvPr>
            <p:ph type="sldNum" sz="quarter" idx="12"/>
          </p:nvPr>
        </p:nvSpPr>
        <p:spPr/>
        <p:txBody>
          <a:bodyPr/>
          <a:lstStyle>
            <a:lvl1pPr>
              <a:defRPr/>
            </a:lvl1pPr>
          </a:lstStyle>
          <a:p>
            <a:r>
              <a:rPr lang="en-US" altLang="de-DE"/>
              <a:t>Slide </a:t>
            </a:r>
            <a:fld id="{DFBD13A2-94FE-BF4C-8C21-2E2B80FA1D50}" type="slidenum">
              <a:rPr lang="en-US" altLang="de-DE"/>
              <a:pPr/>
              <a:t>‹Nr.›</a:t>
            </a:fld>
            <a:endParaRPr lang="en-US" altLang="de-DE"/>
          </a:p>
        </p:txBody>
      </p:sp>
    </p:spTree>
    <p:extLst>
      <p:ext uri="{BB962C8B-B14F-4D97-AF65-F5344CB8AC3E}">
        <p14:creationId xmlns:p14="http://schemas.microsoft.com/office/powerpoint/2010/main" val="259598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D43208E-E7CD-7B0F-8102-2F81A910BEA3}"/>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1EFEAF1-219C-47C6-EB7D-628E8DB9C89E}"/>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D5403621-801A-4CDF-AEC1-D79805A82E53}"/>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5" name="Fußzeilenplatzhalter 4">
            <a:extLst>
              <a:ext uri="{FF2B5EF4-FFF2-40B4-BE49-F238E27FC236}">
                <a16:creationId xmlns:a16="http://schemas.microsoft.com/office/drawing/2014/main" id="{C39D4683-F81E-AC29-5DEE-ACDE4A1B42CF}"/>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71009C7-10A5-04C8-F0A8-88DD853F5374}"/>
              </a:ext>
            </a:extLst>
          </p:cNvPr>
          <p:cNvSpPr>
            <a:spLocks noGrp="1"/>
          </p:cNvSpPr>
          <p:nvPr>
            <p:ph type="sldNum" sz="quarter" idx="12"/>
          </p:nvPr>
        </p:nvSpPr>
        <p:spPr/>
        <p:txBody>
          <a:bodyPr/>
          <a:lstStyle>
            <a:lvl1pPr>
              <a:defRPr/>
            </a:lvl1pPr>
          </a:lstStyle>
          <a:p>
            <a:r>
              <a:rPr lang="en-US" altLang="de-DE"/>
              <a:t>Slide </a:t>
            </a:r>
            <a:fld id="{E0F540A4-38ED-E84B-A0DE-F4CD3CB94460}" type="slidenum">
              <a:rPr lang="en-US" altLang="de-DE"/>
              <a:pPr/>
              <a:t>‹Nr.›</a:t>
            </a:fld>
            <a:endParaRPr lang="en-US" altLang="de-DE"/>
          </a:p>
        </p:txBody>
      </p:sp>
    </p:spTree>
    <p:extLst>
      <p:ext uri="{BB962C8B-B14F-4D97-AF65-F5344CB8AC3E}">
        <p14:creationId xmlns:p14="http://schemas.microsoft.com/office/powerpoint/2010/main" val="89538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7646C2-7F96-B12A-3888-943A9281F09F}"/>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F0C1F4DC-87B3-CBD5-5621-7ED82C863E7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64F5CD1E-1B19-0E98-FC85-BA2C5792C361}"/>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5" name="Fußzeilenplatzhalter 4">
            <a:extLst>
              <a:ext uri="{FF2B5EF4-FFF2-40B4-BE49-F238E27FC236}">
                <a16:creationId xmlns:a16="http://schemas.microsoft.com/office/drawing/2014/main" id="{1FBD11E4-E2EF-8B8B-DB40-EB3A6BA2C0D4}"/>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D9ABA0C4-684D-D781-7744-61A394A220CE}"/>
              </a:ext>
            </a:extLst>
          </p:cNvPr>
          <p:cNvSpPr>
            <a:spLocks noGrp="1"/>
          </p:cNvSpPr>
          <p:nvPr>
            <p:ph type="sldNum" sz="quarter" idx="12"/>
          </p:nvPr>
        </p:nvSpPr>
        <p:spPr/>
        <p:txBody>
          <a:bodyPr/>
          <a:lstStyle>
            <a:lvl1pPr>
              <a:defRPr/>
            </a:lvl1pPr>
          </a:lstStyle>
          <a:p>
            <a:r>
              <a:rPr lang="en-US" altLang="de-DE"/>
              <a:t>Slide </a:t>
            </a:r>
            <a:fld id="{8B619F14-C641-6A4B-98D9-129CCA6CACBC}" type="slidenum">
              <a:rPr lang="en-US" altLang="de-DE"/>
              <a:pPr/>
              <a:t>‹Nr.›</a:t>
            </a:fld>
            <a:endParaRPr lang="en-US" altLang="de-DE"/>
          </a:p>
        </p:txBody>
      </p:sp>
    </p:spTree>
    <p:extLst>
      <p:ext uri="{BB962C8B-B14F-4D97-AF65-F5344CB8AC3E}">
        <p14:creationId xmlns:p14="http://schemas.microsoft.com/office/powerpoint/2010/main" val="111590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01FAA-BB31-CF3F-0DBD-9B53F34EFAA2}"/>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80E58B44-A055-8B87-A12E-55C7595F934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A4F330B7-6E7A-D406-494D-D7C9F9DECCFC}"/>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5" name="Fußzeilenplatzhalter 4">
            <a:extLst>
              <a:ext uri="{FF2B5EF4-FFF2-40B4-BE49-F238E27FC236}">
                <a16:creationId xmlns:a16="http://schemas.microsoft.com/office/drawing/2014/main" id="{A24E9C33-B9A6-C332-4C47-D02F6A33A89A}"/>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423E4477-CB6B-5EED-1B4B-56D64D54763B}"/>
              </a:ext>
            </a:extLst>
          </p:cNvPr>
          <p:cNvSpPr>
            <a:spLocks noGrp="1"/>
          </p:cNvSpPr>
          <p:nvPr>
            <p:ph type="sldNum" sz="quarter" idx="12"/>
          </p:nvPr>
        </p:nvSpPr>
        <p:spPr/>
        <p:txBody>
          <a:bodyPr/>
          <a:lstStyle>
            <a:lvl1pPr>
              <a:defRPr/>
            </a:lvl1pPr>
          </a:lstStyle>
          <a:p>
            <a:r>
              <a:rPr lang="en-US" altLang="de-DE"/>
              <a:t>Slide </a:t>
            </a:r>
            <a:fld id="{1ADF0971-4BE1-4543-A47D-1835D5C9F393}" type="slidenum">
              <a:rPr lang="en-US" altLang="de-DE"/>
              <a:pPr/>
              <a:t>‹Nr.›</a:t>
            </a:fld>
            <a:endParaRPr lang="en-US" altLang="de-DE"/>
          </a:p>
        </p:txBody>
      </p:sp>
    </p:spTree>
    <p:extLst>
      <p:ext uri="{BB962C8B-B14F-4D97-AF65-F5344CB8AC3E}">
        <p14:creationId xmlns:p14="http://schemas.microsoft.com/office/powerpoint/2010/main" val="358756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F3E1E9-FE27-D1D3-04AD-EDA033D7CE8C}"/>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AEEE0C38-478A-6CBF-F0CC-B75B761F0AE7}"/>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1CCDE55B-BBA6-3366-BF16-0CE2805DE0FB}"/>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3D2DB54F-5850-4F93-5BFF-E57D8EDB981C}"/>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6" name="Fußzeilenplatzhalter 5">
            <a:extLst>
              <a:ext uri="{FF2B5EF4-FFF2-40B4-BE49-F238E27FC236}">
                <a16:creationId xmlns:a16="http://schemas.microsoft.com/office/drawing/2014/main" id="{DF3FDE17-BEFD-6343-6892-D6C483630275}"/>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C11F1DD8-3EEA-A2BE-DC8A-E9222F86D9B8}"/>
              </a:ext>
            </a:extLst>
          </p:cNvPr>
          <p:cNvSpPr>
            <a:spLocks noGrp="1"/>
          </p:cNvSpPr>
          <p:nvPr>
            <p:ph type="sldNum" sz="quarter" idx="12"/>
          </p:nvPr>
        </p:nvSpPr>
        <p:spPr/>
        <p:txBody>
          <a:bodyPr/>
          <a:lstStyle>
            <a:lvl1pPr>
              <a:defRPr/>
            </a:lvl1pPr>
          </a:lstStyle>
          <a:p>
            <a:r>
              <a:rPr lang="en-US" altLang="de-DE"/>
              <a:t>Slide </a:t>
            </a:r>
            <a:fld id="{3F776F83-D9EF-9B46-8324-EE7F0CEECA2E}" type="slidenum">
              <a:rPr lang="en-US" altLang="de-DE"/>
              <a:pPr/>
              <a:t>‹Nr.›</a:t>
            </a:fld>
            <a:endParaRPr lang="en-US" altLang="de-DE"/>
          </a:p>
        </p:txBody>
      </p:sp>
    </p:spTree>
    <p:extLst>
      <p:ext uri="{BB962C8B-B14F-4D97-AF65-F5344CB8AC3E}">
        <p14:creationId xmlns:p14="http://schemas.microsoft.com/office/powerpoint/2010/main" val="6049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4C80D-9FFB-736B-84A6-DF48B76E2F0A}"/>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04556442-F492-704A-8E4E-42C45C1CAFE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01EF84C-73EF-3A4D-E9B6-F72A32D9FBD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05F42F79-DB5C-7410-ACCD-6D5BD8FD44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4A68E02-6631-503D-4BF6-AD9346DE9E88}"/>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0310F166-EFFE-A7D4-4FF9-A53F5B5A4433}"/>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8" name="Fußzeilenplatzhalter 7">
            <a:extLst>
              <a:ext uri="{FF2B5EF4-FFF2-40B4-BE49-F238E27FC236}">
                <a16:creationId xmlns:a16="http://schemas.microsoft.com/office/drawing/2014/main" id="{3910D017-3B3D-1855-7E14-81FDEFE3C297}"/>
              </a:ext>
            </a:extLst>
          </p:cNvPr>
          <p:cNvSpPr>
            <a:spLocks noGrp="1"/>
          </p:cNvSpPr>
          <p:nvPr>
            <p:ph type="ftr" sz="quarter" idx="11"/>
          </p:nvPr>
        </p:nvSpPr>
        <p:spPr/>
        <p:txBody>
          <a:bodyPr/>
          <a:lstStyle>
            <a:lvl1pPr>
              <a:defRPr/>
            </a:lvl1pPr>
          </a:lstStyle>
          <a:p>
            <a:r>
              <a:rPr lang="en-US" altLang="de-DE"/>
              <a:t>Guido R. Hiertz, Ericsson GmbH</a:t>
            </a:r>
          </a:p>
        </p:txBody>
      </p:sp>
      <p:sp>
        <p:nvSpPr>
          <p:cNvPr id="9" name="Foliennummernplatzhalter 8">
            <a:extLst>
              <a:ext uri="{FF2B5EF4-FFF2-40B4-BE49-F238E27FC236}">
                <a16:creationId xmlns:a16="http://schemas.microsoft.com/office/drawing/2014/main" id="{B29D2535-6271-A48F-E86C-0568AC9F0658}"/>
              </a:ext>
            </a:extLst>
          </p:cNvPr>
          <p:cNvSpPr>
            <a:spLocks noGrp="1"/>
          </p:cNvSpPr>
          <p:nvPr>
            <p:ph type="sldNum" sz="quarter" idx="12"/>
          </p:nvPr>
        </p:nvSpPr>
        <p:spPr/>
        <p:txBody>
          <a:bodyPr/>
          <a:lstStyle>
            <a:lvl1pPr>
              <a:defRPr/>
            </a:lvl1pPr>
          </a:lstStyle>
          <a:p>
            <a:r>
              <a:rPr lang="en-US" altLang="de-DE"/>
              <a:t>Slide </a:t>
            </a:r>
            <a:fld id="{0865E75B-A082-1544-AB4E-C3129510E392}" type="slidenum">
              <a:rPr lang="en-US" altLang="de-DE"/>
              <a:pPr/>
              <a:t>‹Nr.›</a:t>
            </a:fld>
            <a:endParaRPr lang="en-US" altLang="de-DE"/>
          </a:p>
        </p:txBody>
      </p:sp>
    </p:spTree>
    <p:extLst>
      <p:ext uri="{BB962C8B-B14F-4D97-AF65-F5344CB8AC3E}">
        <p14:creationId xmlns:p14="http://schemas.microsoft.com/office/powerpoint/2010/main" val="25441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581BE-C59C-DB27-1A06-F778611A1C82}"/>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8689FEC0-0F34-749F-F861-6B17A406815D}"/>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4" name="Fußzeilenplatzhalter 3">
            <a:extLst>
              <a:ext uri="{FF2B5EF4-FFF2-40B4-BE49-F238E27FC236}">
                <a16:creationId xmlns:a16="http://schemas.microsoft.com/office/drawing/2014/main" id="{44FFA806-4FE2-BEEA-E636-3626580F87B7}"/>
              </a:ext>
            </a:extLst>
          </p:cNvPr>
          <p:cNvSpPr>
            <a:spLocks noGrp="1"/>
          </p:cNvSpPr>
          <p:nvPr>
            <p:ph type="ftr" sz="quarter" idx="11"/>
          </p:nvPr>
        </p:nvSpPr>
        <p:spPr/>
        <p:txBody>
          <a:bodyPr/>
          <a:lstStyle>
            <a:lvl1pPr>
              <a:defRPr/>
            </a:lvl1pPr>
          </a:lstStyle>
          <a:p>
            <a:r>
              <a:rPr lang="en-US" altLang="de-DE"/>
              <a:t>Guido R. Hiertz, Ericsson GmbH</a:t>
            </a:r>
          </a:p>
        </p:txBody>
      </p:sp>
      <p:sp>
        <p:nvSpPr>
          <p:cNvPr id="5" name="Foliennummernplatzhalter 4">
            <a:extLst>
              <a:ext uri="{FF2B5EF4-FFF2-40B4-BE49-F238E27FC236}">
                <a16:creationId xmlns:a16="http://schemas.microsoft.com/office/drawing/2014/main" id="{CC173BFE-C66A-6D14-70D9-9F3EACCD8105}"/>
              </a:ext>
            </a:extLst>
          </p:cNvPr>
          <p:cNvSpPr>
            <a:spLocks noGrp="1"/>
          </p:cNvSpPr>
          <p:nvPr>
            <p:ph type="sldNum" sz="quarter" idx="12"/>
          </p:nvPr>
        </p:nvSpPr>
        <p:spPr/>
        <p:txBody>
          <a:bodyPr/>
          <a:lstStyle>
            <a:lvl1pPr>
              <a:defRPr/>
            </a:lvl1pPr>
          </a:lstStyle>
          <a:p>
            <a:r>
              <a:rPr lang="en-US" altLang="de-DE"/>
              <a:t>Slide </a:t>
            </a:r>
            <a:fld id="{FB483903-08D2-9E4E-B034-A9AE6C7598B7}" type="slidenum">
              <a:rPr lang="en-US" altLang="de-DE"/>
              <a:pPr/>
              <a:t>‹Nr.›</a:t>
            </a:fld>
            <a:endParaRPr lang="en-US" altLang="de-DE"/>
          </a:p>
        </p:txBody>
      </p:sp>
    </p:spTree>
    <p:extLst>
      <p:ext uri="{BB962C8B-B14F-4D97-AF65-F5344CB8AC3E}">
        <p14:creationId xmlns:p14="http://schemas.microsoft.com/office/powerpoint/2010/main" val="260851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F03C45A-406C-ABE3-5E48-17C01EE26F55}"/>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3" name="Fußzeilenplatzhalter 2">
            <a:extLst>
              <a:ext uri="{FF2B5EF4-FFF2-40B4-BE49-F238E27FC236}">
                <a16:creationId xmlns:a16="http://schemas.microsoft.com/office/drawing/2014/main" id="{BF8CBAC3-FDAB-876E-85C0-CEA39C77F2AA}"/>
              </a:ext>
            </a:extLst>
          </p:cNvPr>
          <p:cNvSpPr>
            <a:spLocks noGrp="1"/>
          </p:cNvSpPr>
          <p:nvPr>
            <p:ph type="ftr" sz="quarter" idx="11"/>
          </p:nvPr>
        </p:nvSpPr>
        <p:spPr/>
        <p:txBody>
          <a:bodyPr/>
          <a:lstStyle>
            <a:lvl1pPr>
              <a:defRPr/>
            </a:lvl1pPr>
          </a:lstStyle>
          <a:p>
            <a:r>
              <a:rPr lang="en-US" altLang="de-DE"/>
              <a:t>Guido R. Hiertz, Ericsson GmbH</a:t>
            </a:r>
          </a:p>
        </p:txBody>
      </p:sp>
      <p:sp>
        <p:nvSpPr>
          <p:cNvPr id="4" name="Foliennummernplatzhalter 3">
            <a:extLst>
              <a:ext uri="{FF2B5EF4-FFF2-40B4-BE49-F238E27FC236}">
                <a16:creationId xmlns:a16="http://schemas.microsoft.com/office/drawing/2014/main" id="{ED44137C-5367-E1FB-D5D7-345D40D1B1FE}"/>
              </a:ext>
            </a:extLst>
          </p:cNvPr>
          <p:cNvSpPr>
            <a:spLocks noGrp="1"/>
          </p:cNvSpPr>
          <p:nvPr>
            <p:ph type="sldNum" sz="quarter" idx="12"/>
          </p:nvPr>
        </p:nvSpPr>
        <p:spPr/>
        <p:txBody>
          <a:bodyPr/>
          <a:lstStyle>
            <a:lvl1pPr>
              <a:defRPr/>
            </a:lvl1pPr>
          </a:lstStyle>
          <a:p>
            <a:r>
              <a:rPr lang="en-US" altLang="de-DE"/>
              <a:t>Slide </a:t>
            </a:r>
            <a:fld id="{00C5122F-59B0-C645-AC53-BA73E3E68DAD}" type="slidenum">
              <a:rPr lang="en-US" altLang="de-DE"/>
              <a:pPr/>
              <a:t>‹Nr.›</a:t>
            </a:fld>
            <a:endParaRPr lang="en-US" altLang="de-DE"/>
          </a:p>
        </p:txBody>
      </p:sp>
    </p:spTree>
    <p:extLst>
      <p:ext uri="{BB962C8B-B14F-4D97-AF65-F5344CB8AC3E}">
        <p14:creationId xmlns:p14="http://schemas.microsoft.com/office/powerpoint/2010/main" val="127688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90F47-DCDE-B429-4677-1EA22487AA9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44A6ABE5-AFD7-A611-40FB-8405A7681E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7BBEDED-5221-E45D-F5AA-916398DC39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ABC7560-AFBE-2882-11AC-AC9C113FB30E}"/>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6" name="Fußzeilenplatzhalter 5">
            <a:extLst>
              <a:ext uri="{FF2B5EF4-FFF2-40B4-BE49-F238E27FC236}">
                <a16:creationId xmlns:a16="http://schemas.microsoft.com/office/drawing/2014/main" id="{FA402E73-AB7E-5D3A-83A4-B80FD4CECF0E}"/>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5E573D7B-58C7-DC04-F6E7-21C5DDC7E715}"/>
              </a:ext>
            </a:extLst>
          </p:cNvPr>
          <p:cNvSpPr>
            <a:spLocks noGrp="1"/>
          </p:cNvSpPr>
          <p:nvPr>
            <p:ph type="sldNum" sz="quarter" idx="12"/>
          </p:nvPr>
        </p:nvSpPr>
        <p:spPr/>
        <p:txBody>
          <a:bodyPr/>
          <a:lstStyle>
            <a:lvl1pPr>
              <a:defRPr/>
            </a:lvl1pPr>
          </a:lstStyle>
          <a:p>
            <a:r>
              <a:rPr lang="en-US" altLang="de-DE"/>
              <a:t>Slide </a:t>
            </a:r>
            <a:fld id="{EF469813-4A33-EF42-B1BE-DE1255E897F9}" type="slidenum">
              <a:rPr lang="en-US" altLang="de-DE"/>
              <a:pPr/>
              <a:t>‹Nr.›</a:t>
            </a:fld>
            <a:endParaRPr lang="en-US" altLang="de-DE"/>
          </a:p>
        </p:txBody>
      </p:sp>
    </p:spTree>
    <p:extLst>
      <p:ext uri="{BB962C8B-B14F-4D97-AF65-F5344CB8AC3E}">
        <p14:creationId xmlns:p14="http://schemas.microsoft.com/office/powerpoint/2010/main" val="427316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F8CD41-9741-C90A-524B-22FC59766393}"/>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A4CCCA6A-BD6F-F79F-A309-6A0E898E739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EFA0D13C-5C44-7272-279A-D149182090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DF1DA4-C99F-8D4D-D173-86AD5E900288}"/>
              </a:ext>
            </a:extLst>
          </p:cNvPr>
          <p:cNvSpPr>
            <a:spLocks noGrp="1"/>
          </p:cNvSpPr>
          <p:nvPr>
            <p:ph type="dt" sz="half" idx="10"/>
          </p:nvPr>
        </p:nvSpPr>
        <p:spPr/>
        <p:txBody>
          <a:bodyPr/>
          <a:lstStyle>
            <a:lvl1pPr>
              <a:defRPr/>
            </a:lvl1pPr>
          </a:lstStyle>
          <a:p>
            <a:r>
              <a:rPr lang="de-DE" altLang="de-DE"/>
              <a:t>Mach 2024</a:t>
            </a:r>
            <a:endParaRPr lang="en-US" altLang="de-DE"/>
          </a:p>
        </p:txBody>
      </p:sp>
      <p:sp>
        <p:nvSpPr>
          <p:cNvPr id="6" name="Fußzeilenplatzhalter 5">
            <a:extLst>
              <a:ext uri="{FF2B5EF4-FFF2-40B4-BE49-F238E27FC236}">
                <a16:creationId xmlns:a16="http://schemas.microsoft.com/office/drawing/2014/main" id="{327270B8-3A43-AF38-DB8A-C0E6D99CC59B}"/>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9D406153-FBCB-6FD2-46A0-AF5D3C5E990E}"/>
              </a:ext>
            </a:extLst>
          </p:cNvPr>
          <p:cNvSpPr>
            <a:spLocks noGrp="1"/>
          </p:cNvSpPr>
          <p:nvPr>
            <p:ph type="sldNum" sz="quarter" idx="12"/>
          </p:nvPr>
        </p:nvSpPr>
        <p:spPr/>
        <p:txBody>
          <a:bodyPr/>
          <a:lstStyle>
            <a:lvl1pPr>
              <a:defRPr/>
            </a:lvl1pPr>
          </a:lstStyle>
          <a:p>
            <a:r>
              <a:rPr lang="en-US" altLang="de-DE"/>
              <a:t>Slide </a:t>
            </a:r>
            <a:fld id="{BE66EC18-3B34-0C48-9ECF-7337CC108173}" type="slidenum">
              <a:rPr lang="en-US" altLang="de-DE"/>
              <a:pPr/>
              <a:t>‹Nr.›</a:t>
            </a:fld>
            <a:endParaRPr lang="en-US" altLang="de-DE"/>
          </a:p>
        </p:txBody>
      </p:sp>
    </p:spTree>
    <p:extLst>
      <p:ext uri="{BB962C8B-B14F-4D97-AF65-F5344CB8AC3E}">
        <p14:creationId xmlns:p14="http://schemas.microsoft.com/office/powerpoint/2010/main" val="84725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4F6BCF-6117-F0CC-58A3-6B8293A69170}"/>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142B80BC-E8B2-5B0A-4126-4DD14E06413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9510A268-EF4C-8E54-E50C-4DCD881C8347}"/>
              </a:ext>
            </a:extLst>
          </p:cNvPr>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de-DE" altLang="de-DE"/>
              <a:t>Mach 2024</a:t>
            </a:r>
            <a:endParaRPr lang="en-US" altLang="de-DE"/>
          </a:p>
        </p:txBody>
      </p:sp>
      <p:sp>
        <p:nvSpPr>
          <p:cNvPr id="1029" name="Rectangle 5">
            <a:extLst>
              <a:ext uri="{FF2B5EF4-FFF2-40B4-BE49-F238E27FC236}">
                <a16:creationId xmlns:a16="http://schemas.microsoft.com/office/drawing/2014/main" id="{81ECADD0-19C1-BDF9-E7EF-20ACFB6E0FF2}"/>
              </a:ext>
            </a:extLst>
          </p:cNvPr>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de-DE"/>
              <a:t>Guido R. Hiertz, Ericsson GmbH</a:t>
            </a:r>
          </a:p>
        </p:txBody>
      </p:sp>
      <p:sp>
        <p:nvSpPr>
          <p:cNvPr id="1030" name="Rectangle 6">
            <a:extLst>
              <a:ext uri="{FF2B5EF4-FFF2-40B4-BE49-F238E27FC236}">
                <a16:creationId xmlns:a16="http://schemas.microsoft.com/office/drawing/2014/main" id="{1F3A2008-6947-D2A0-A4AE-3875EDE40F7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4C818DC8-7F7A-7F4A-A0F7-9B79DA6A8879}" type="slidenum">
              <a:rPr lang="en-US" altLang="de-DE"/>
              <a:pPr/>
              <a:t>‹Nr.›</a:t>
            </a:fld>
            <a:endParaRPr lang="en-US" altLang="de-DE"/>
          </a:p>
        </p:txBody>
      </p:sp>
      <p:sp>
        <p:nvSpPr>
          <p:cNvPr id="1031" name="Rectangle 7">
            <a:extLst>
              <a:ext uri="{FF2B5EF4-FFF2-40B4-BE49-F238E27FC236}">
                <a16:creationId xmlns:a16="http://schemas.microsoft.com/office/drawing/2014/main" id="{63B88968-DC9D-6DC6-DCEB-B17D9560BD72}"/>
              </a:ext>
            </a:extLst>
          </p:cNvPr>
          <p:cNvSpPr>
            <a:spLocks noChangeArrowheads="1"/>
          </p:cNvSpPr>
          <p:nvPr/>
        </p:nvSpPr>
        <p:spPr bwMode="auto">
          <a:xfrm>
            <a:off x="5380557" y="332601"/>
            <a:ext cx="30649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de-DE" sz="1800" b="1" dirty="0"/>
              <a:t>doc.: IEEE 802.18-24/23r0</a:t>
            </a:r>
          </a:p>
        </p:txBody>
      </p:sp>
      <p:sp>
        <p:nvSpPr>
          <p:cNvPr id="1032" name="Line 8">
            <a:extLst>
              <a:ext uri="{FF2B5EF4-FFF2-40B4-BE49-F238E27FC236}">
                <a16:creationId xmlns:a16="http://schemas.microsoft.com/office/drawing/2014/main" id="{979ADE33-115A-B7CC-DF13-BE744DF3630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32FB13F1-5544-4515-D3E0-9CDBFBAA580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1034" name="Line 10">
            <a:extLst>
              <a:ext uri="{FF2B5EF4-FFF2-40B4-BE49-F238E27FC236}">
                <a16:creationId xmlns:a16="http://schemas.microsoft.com/office/drawing/2014/main" id="{1ACA61D7-95F5-5887-D65E-D3222479141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2004-Dok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etsi.org/images/files/Magazine/ETSI_Enjoy_MAG_2023_N04_October.pdf" TargetMode="External"/><Relationship Id="rId2" Type="http://schemas.openxmlformats.org/officeDocument/2006/relationships/hyperlink" Target="https://www.etsi.org/deliver/etsi_en/302500_302599/302502/02.01.01_60/en_302502v020101p.pdf" TargetMode="External"/><Relationship Id="rId1" Type="http://schemas.openxmlformats.org/officeDocument/2006/relationships/slideLayout" Target="../slideLayouts/slideLayout4.xml"/><Relationship Id="rId5" Type="http://schemas.openxmlformats.org/officeDocument/2006/relationships/hyperlink" Target="https://docbox.etsi.org/Board/2024_Board/BOARD(24)146_037_Stopping_work_on_REN_BRAN-230014__EN_302_502_.docx" TargetMode="External"/><Relationship Id="rId4" Type="http://schemas.openxmlformats.org/officeDocument/2006/relationships/hyperlink" Target="https://portal.etsi.org/webapp/WorkProgram/Report_WorkItem.asp?WKI_ID=52874"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ortal.etsi.org/webapp/Eapproval/ViewResultForm.aspx?ACTION_TYPE=WS&amp;ACTION_NB=20240310&amp;WKI_ID=52874&amp;TB_ID=287" TargetMode="External"/><Relationship Id="rId2" Type="http://schemas.openxmlformats.org/officeDocument/2006/relationships/hyperlink" Target="https://portal.etsi.org/Resources/ETSI-Directive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ocdb.cept.org/download/3700" TargetMode="External"/><Relationship Id="rId2" Type="http://schemas.openxmlformats.org/officeDocument/2006/relationships/hyperlink" Target="https://www.etsi.org/deliver/etsi_en/303700_303799/303753/01.00.00_20/en_303753v010000a.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ocbox.etsi.org/BRAN/BRAN/05-CONTRIBUTIONS/2024/BRAN(24)123024r3_Proposed_resolution_of_comments_from_SRdAP_enquiry___vote_fo.zip" TargetMode="External"/><Relationship Id="rId2" Type="http://schemas.openxmlformats.org/officeDocument/2006/relationships/hyperlink" Target="https://www.etsi.org/deliver/etsi_en/301800_301899/301893/02.02.00_20/en_301893v020200ev.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ocbox.etsi.org/BRAN/BRAN/05-CONTRIBUTIONS/2024/BRAN(24)123016r3_EN_303_687_EC_comments_response.docx" TargetMode="External"/><Relationship Id="rId2" Type="http://schemas.openxmlformats.org/officeDocument/2006/relationships/hyperlink" Target="https://www.etsi.org/deliver/etsi_en/303600_303699/303687/01.01.01_60/en_303687v010101p.pdf"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tb.aspx?tbid=287&amp;SubTB=287#/5069-meeting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430EC3DF-E2EE-85BD-8BBB-064923719455}"/>
              </a:ext>
            </a:extLst>
          </p:cNvPr>
          <p:cNvSpPr>
            <a:spLocks noGrp="1"/>
          </p:cNvSpPr>
          <p:nvPr>
            <p:ph type="dt" sz="half" idx="10"/>
          </p:nvPr>
        </p:nvSpPr>
        <p:spPr/>
        <p:txBody>
          <a:bodyPr/>
          <a:lstStyle/>
          <a:p>
            <a:r>
              <a:rPr lang="de-DE" altLang="de-DE"/>
              <a:t>Mach 2024</a:t>
            </a:r>
            <a:endParaRPr lang="en-US" altLang="de-DE"/>
          </a:p>
        </p:txBody>
      </p:sp>
      <p:sp>
        <p:nvSpPr>
          <p:cNvPr id="3" name="Fußzeilenplatzhalter 4">
            <a:extLst>
              <a:ext uri="{FF2B5EF4-FFF2-40B4-BE49-F238E27FC236}">
                <a16:creationId xmlns:a16="http://schemas.microsoft.com/office/drawing/2014/main" id="{6AD61D8E-AD64-3A1C-72AB-EE381117C39E}"/>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AE27A863-80A7-FDFE-3995-FEA268E5989D}"/>
              </a:ext>
            </a:extLst>
          </p:cNvPr>
          <p:cNvSpPr>
            <a:spLocks noGrp="1"/>
          </p:cNvSpPr>
          <p:nvPr>
            <p:ph type="sldNum" sz="quarter" idx="12"/>
          </p:nvPr>
        </p:nvSpPr>
        <p:spPr/>
        <p:txBody>
          <a:bodyPr/>
          <a:lstStyle/>
          <a:p>
            <a:r>
              <a:rPr lang="en-US" altLang="de-DE"/>
              <a:t>Slide </a:t>
            </a:r>
            <a:fld id="{422D5E34-F6F9-0F4F-8876-6D10EC2FBAD0}" type="slidenum">
              <a:rPr lang="en-US" altLang="de-DE"/>
              <a:pPr/>
              <a:t>1</a:t>
            </a:fld>
            <a:endParaRPr lang="en-US" altLang="de-DE"/>
          </a:p>
        </p:txBody>
      </p:sp>
      <p:sp>
        <p:nvSpPr>
          <p:cNvPr id="30722" name="Rectangle 2">
            <a:extLst>
              <a:ext uri="{FF2B5EF4-FFF2-40B4-BE49-F238E27FC236}">
                <a16:creationId xmlns:a16="http://schemas.microsoft.com/office/drawing/2014/main" id="{F40697F0-83E7-AC71-4A59-FA1E69617D01}"/>
              </a:ext>
            </a:extLst>
          </p:cNvPr>
          <p:cNvSpPr>
            <a:spLocks noGrp="1" noChangeArrowheads="1"/>
          </p:cNvSpPr>
          <p:nvPr>
            <p:ph type="title"/>
          </p:nvPr>
        </p:nvSpPr>
        <p:spPr>
          <a:noFill/>
          <a:ln/>
        </p:spPr>
        <p:txBody>
          <a:bodyPr/>
          <a:lstStyle/>
          <a:p>
            <a:r>
              <a:rPr lang="en-US" altLang="de-DE" dirty="0"/>
              <a:t>ETSI TC BRAN, March 2024 update</a:t>
            </a:r>
          </a:p>
        </p:txBody>
      </p:sp>
      <p:sp>
        <p:nvSpPr>
          <p:cNvPr id="30725" name="Text Box 5">
            <a:extLst>
              <a:ext uri="{FF2B5EF4-FFF2-40B4-BE49-F238E27FC236}">
                <a16:creationId xmlns:a16="http://schemas.microsoft.com/office/drawing/2014/main" id="{99B263A5-DBAB-3260-78BD-E3F99AED4E36}"/>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de-DE" sz="900" b="1"/>
              <a:t>Notice:</a:t>
            </a:r>
            <a:r>
              <a:rPr lang="en-US" altLang="de-DE" sz="900"/>
              <a:t> </a:t>
            </a:r>
            <a:r>
              <a:rPr lang="en-US" altLang="de-DE"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de-DE" sz="900" b="1"/>
          </a:p>
        </p:txBody>
      </p:sp>
      <p:sp>
        <p:nvSpPr>
          <p:cNvPr id="30726" name="Rectangle 6">
            <a:extLst>
              <a:ext uri="{FF2B5EF4-FFF2-40B4-BE49-F238E27FC236}">
                <a16:creationId xmlns:a16="http://schemas.microsoft.com/office/drawing/2014/main" id="{6C47D822-9A3D-4931-BD2E-27D335ECC4C6}"/>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de-DE" sz="2000" dirty="0"/>
              <a:t>Date:</a:t>
            </a:r>
            <a:r>
              <a:rPr lang="en-US" altLang="de-DE" sz="2000" b="0" dirty="0"/>
              <a:t> 2024-03-11</a:t>
            </a:r>
          </a:p>
        </p:txBody>
      </p:sp>
      <p:graphicFrame>
        <p:nvGraphicFramePr>
          <p:cNvPr id="30731" name="Object 11">
            <a:extLst>
              <a:ext uri="{FF2B5EF4-FFF2-40B4-BE49-F238E27FC236}">
                <a16:creationId xmlns:a16="http://schemas.microsoft.com/office/drawing/2014/main" id="{8ACBE2C0-33C2-CE86-2AD2-2F5522860443}"/>
              </a:ext>
            </a:extLst>
          </p:cNvPr>
          <p:cNvGraphicFramePr>
            <a:graphicFrameLocks noChangeAspect="1"/>
          </p:cNvGraphicFramePr>
          <p:nvPr>
            <p:extLst>
              <p:ext uri="{D42A27DB-BD31-4B8C-83A1-F6EECF244321}">
                <p14:modId xmlns:p14="http://schemas.microsoft.com/office/powerpoint/2010/main" val="2179474905"/>
              </p:ext>
            </p:extLst>
          </p:nvPr>
        </p:nvGraphicFramePr>
        <p:xfrm>
          <a:off x="444500" y="2492896"/>
          <a:ext cx="8255000" cy="1358900"/>
        </p:xfrm>
        <a:graphic>
          <a:graphicData uri="http://schemas.openxmlformats.org/presentationml/2006/ole">
            <mc:AlternateContent xmlns:mc="http://schemas.openxmlformats.org/markup-compatibility/2006">
              <mc:Choice xmlns:v="urn:schemas-microsoft-com:vml" Requires="v">
                <p:oleObj name="Dokument" r:id="rId3" imgW="8255000" imgH="1358900" progId="Word.Document.8">
                  <p:embed/>
                </p:oleObj>
              </mc:Choice>
              <mc:Fallback>
                <p:oleObj name="Dokument" r:id="rId3" imgW="8255000" imgH="1358900" progId="Word.Document.8">
                  <p:embed/>
                  <p:pic>
                    <p:nvPicPr>
                      <p:cNvPr id="30731" name="Object 11">
                        <a:extLst>
                          <a:ext uri="{FF2B5EF4-FFF2-40B4-BE49-F238E27FC236}">
                            <a16:creationId xmlns:a16="http://schemas.microsoft.com/office/drawing/2014/main" id="{8ACBE2C0-33C2-CE86-2AD2-2F5522860443}"/>
                          </a:ext>
                        </a:extLst>
                      </p:cNvPr>
                      <p:cNvPicPr>
                        <a:picLocks noChangeAspect="1" noChangeArrowheads="1"/>
                      </p:cNvPicPr>
                      <p:nvPr/>
                    </p:nvPicPr>
                    <p:blipFill>
                      <a:blip r:embed="rId4"/>
                      <a:srcRect/>
                      <a:stretch>
                        <a:fillRect/>
                      </a:stretch>
                    </p:blipFill>
                    <p:spPr bwMode="auto">
                      <a:xfrm>
                        <a:off x="444500" y="2492896"/>
                        <a:ext cx="8255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56599D42-39FF-C204-B967-EBB2C577811E}"/>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de-DE" sz="2000"/>
              <a:t>Authors:</a:t>
            </a:r>
            <a:endParaRPr lang="en-US" altLang="de-DE"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C80E17-8A41-5413-5A9A-429B47B33731}"/>
              </a:ext>
            </a:extLst>
          </p:cNvPr>
          <p:cNvSpPr>
            <a:spLocks noGrp="1"/>
          </p:cNvSpPr>
          <p:nvPr>
            <p:ph type="title"/>
          </p:nvPr>
        </p:nvSpPr>
        <p:spPr/>
        <p:txBody>
          <a:bodyPr/>
          <a:lstStyle/>
          <a:p>
            <a:r>
              <a:rPr lang="en-US" dirty="0"/>
              <a:t>EN 302 502 (1)</a:t>
            </a:r>
          </a:p>
        </p:txBody>
      </p:sp>
      <p:sp>
        <p:nvSpPr>
          <p:cNvPr id="3" name="Inhaltsplatzhalter 2">
            <a:extLst>
              <a:ext uri="{FF2B5EF4-FFF2-40B4-BE49-F238E27FC236}">
                <a16:creationId xmlns:a16="http://schemas.microsoft.com/office/drawing/2014/main" id="{8BF5649E-D4B0-57FE-2C13-9DB888AE4622}"/>
              </a:ext>
            </a:extLst>
          </p:cNvPr>
          <p:cNvSpPr>
            <a:spLocks noGrp="1"/>
          </p:cNvSpPr>
          <p:nvPr>
            <p:ph sz="half" idx="1"/>
          </p:nvPr>
        </p:nvSpPr>
        <p:spPr/>
        <p:txBody>
          <a:bodyPr/>
          <a:lstStyle/>
          <a:p>
            <a:r>
              <a:rPr lang="en-US" dirty="0">
                <a:hlinkClick r:id="rId2"/>
              </a:rPr>
              <a:t>EN 302 502</a:t>
            </a:r>
            <a:r>
              <a:rPr lang="en-US" dirty="0"/>
              <a:t> addresses Broadband Fixed Wireless Access (BFWA)</a:t>
            </a:r>
          </a:p>
          <a:p>
            <a:pPr lvl="1"/>
            <a:r>
              <a:rPr lang="en-US" dirty="0"/>
              <a:t>In Europe, multiple assignments for the 5.8 GHz band</a:t>
            </a:r>
          </a:p>
          <a:p>
            <a:pPr lvl="1"/>
            <a:r>
              <a:rPr lang="en-US" dirty="0"/>
              <a:t>See pages ten and eleven in the </a:t>
            </a:r>
            <a:r>
              <a:rPr lang="en-US" dirty="0">
                <a:hlinkClick r:id="rId3"/>
              </a:rPr>
              <a:t>October 2023</a:t>
            </a:r>
            <a:r>
              <a:rPr lang="en-US" dirty="0"/>
              <a:t> issue of the ETSI Enjoy! magazine, for example</a:t>
            </a:r>
          </a:p>
        </p:txBody>
      </p:sp>
      <p:sp>
        <p:nvSpPr>
          <p:cNvPr id="7" name="Inhaltsplatzhalter 6">
            <a:extLst>
              <a:ext uri="{FF2B5EF4-FFF2-40B4-BE49-F238E27FC236}">
                <a16:creationId xmlns:a16="http://schemas.microsoft.com/office/drawing/2014/main" id="{09CFF3B5-530A-0452-CADB-77D140C4B40D}"/>
              </a:ext>
            </a:extLst>
          </p:cNvPr>
          <p:cNvSpPr>
            <a:spLocks noGrp="1"/>
          </p:cNvSpPr>
          <p:nvPr>
            <p:ph sz="half" idx="2"/>
          </p:nvPr>
        </p:nvSpPr>
        <p:spPr/>
        <p:txBody>
          <a:bodyPr/>
          <a:lstStyle/>
          <a:p>
            <a:r>
              <a:rPr lang="en-US" dirty="0"/>
              <a:t>In 2017, a </a:t>
            </a:r>
            <a:r>
              <a:rPr lang="en-US" dirty="0">
                <a:hlinkClick r:id="rId4"/>
              </a:rPr>
              <a:t>Work Item</a:t>
            </a:r>
            <a:r>
              <a:rPr lang="en-US" dirty="0"/>
              <a:t> (WI) for the revision of EN 302 502 was initiated</a:t>
            </a:r>
          </a:p>
          <a:p>
            <a:pPr lvl="1"/>
            <a:r>
              <a:rPr lang="en-US" dirty="0"/>
              <a:t>However, at least since 2018 this WI was not progressed anymore</a:t>
            </a:r>
          </a:p>
          <a:p>
            <a:r>
              <a:rPr lang="en-US" dirty="0"/>
              <a:t>In January 2024, ETSI’s Board approved </a:t>
            </a:r>
            <a:r>
              <a:rPr lang="en-US" dirty="0">
                <a:hlinkClick r:id="rId5"/>
              </a:rPr>
              <a:t>TC BRAN’s request</a:t>
            </a:r>
            <a:r>
              <a:rPr lang="en-US" dirty="0"/>
              <a:t> to stop the EN 302 502 WI</a:t>
            </a:r>
          </a:p>
        </p:txBody>
      </p:sp>
      <p:sp>
        <p:nvSpPr>
          <p:cNvPr id="4" name="Datumsplatzhalter 3">
            <a:extLst>
              <a:ext uri="{FF2B5EF4-FFF2-40B4-BE49-F238E27FC236}">
                <a16:creationId xmlns:a16="http://schemas.microsoft.com/office/drawing/2014/main" id="{6E211DB7-857E-8DC5-02B9-8FAF80E71FFA}"/>
              </a:ext>
            </a:extLst>
          </p:cNvPr>
          <p:cNvSpPr>
            <a:spLocks noGrp="1"/>
          </p:cNvSpPr>
          <p:nvPr>
            <p:ph type="dt" sz="half" idx="10"/>
          </p:nvPr>
        </p:nvSpPr>
        <p:spPr/>
        <p:txBody>
          <a:bodyPr/>
          <a:lstStyle/>
          <a:p>
            <a:r>
              <a:rPr lang="de-DE" altLang="de-DE"/>
              <a:t>Mach 2024</a:t>
            </a:r>
            <a:endParaRPr lang="en-US" altLang="de-DE"/>
          </a:p>
        </p:txBody>
      </p:sp>
      <p:sp>
        <p:nvSpPr>
          <p:cNvPr id="5" name="Fußzeilenplatzhalter 4">
            <a:extLst>
              <a:ext uri="{FF2B5EF4-FFF2-40B4-BE49-F238E27FC236}">
                <a16:creationId xmlns:a16="http://schemas.microsoft.com/office/drawing/2014/main" id="{4043DDFF-9DC2-4E5C-FAEC-55F3D44B6BBF}"/>
              </a:ext>
            </a:extLst>
          </p:cNvPr>
          <p:cNvSpPr>
            <a:spLocks noGrp="1"/>
          </p:cNvSpPr>
          <p:nvPr>
            <p:ph type="ftr" sz="quarter" idx="11"/>
          </p:nvPr>
        </p:nvSpPr>
        <p:spPr/>
        <p:txBody>
          <a:bodyPr/>
          <a:lstStyle/>
          <a:p>
            <a:r>
              <a:rPr lang="en-US" altLang="de-DE"/>
              <a:t>Guido R. Hiertz, Ericsson GmbH</a:t>
            </a:r>
          </a:p>
        </p:txBody>
      </p:sp>
      <p:sp>
        <p:nvSpPr>
          <p:cNvPr id="6" name="Foliennummernplatzhalter 5">
            <a:extLst>
              <a:ext uri="{FF2B5EF4-FFF2-40B4-BE49-F238E27FC236}">
                <a16:creationId xmlns:a16="http://schemas.microsoft.com/office/drawing/2014/main" id="{4CB23293-431C-1FE1-00A0-9ADEBA965A12}"/>
              </a:ext>
            </a:extLst>
          </p:cNvPr>
          <p:cNvSpPr>
            <a:spLocks noGrp="1"/>
          </p:cNvSpPr>
          <p:nvPr>
            <p:ph type="sldNum" sz="quarter" idx="12"/>
          </p:nvPr>
        </p:nvSpPr>
        <p:spPr/>
        <p:txBody>
          <a:bodyPr/>
          <a:lstStyle/>
          <a:p>
            <a:r>
              <a:rPr lang="en-US" altLang="de-DE"/>
              <a:t>Slide </a:t>
            </a:r>
            <a:fld id="{8B619F14-C641-6A4B-98D9-129CCA6CACBC}" type="slidenum">
              <a:rPr lang="en-US" altLang="de-DE" smtClean="0"/>
              <a:pPr/>
              <a:t>2</a:t>
            </a:fld>
            <a:endParaRPr lang="en-US" altLang="de-DE"/>
          </a:p>
        </p:txBody>
      </p:sp>
    </p:spTree>
    <p:extLst>
      <p:ext uri="{BB962C8B-B14F-4D97-AF65-F5344CB8AC3E}">
        <p14:creationId xmlns:p14="http://schemas.microsoft.com/office/powerpoint/2010/main" val="355440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A285A-B9CE-33BA-7702-830006819D88}"/>
              </a:ext>
            </a:extLst>
          </p:cNvPr>
          <p:cNvSpPr>
            <a:spLocks noGrp="1"/>
          </p:cNvSpPr>
          <p:nvPr>
            <p:ph type="title"/>
          </p:nvPr>
        </p:nvSpPr>
        <p:spPr/>
        <p:txBody>
          <a:bodyPr/>
          <a:lstStyle/>
          <a:p>
            <a:r>
              <a:rPr lang="en-US" dirty="0"/>
              <a:t>EN 302 502 (2)</a:t>
            </a:r>
          </a:p>
        </p:txBody>
      </p:sp>
      <p:sp>
        <p:nvSpPr>
          <p:cNvPr id="3" name="Inhaltsplatzhalter 2">
            <a:extLst>
              <a:ext uri="{FF2B5EF4-FFF2-40B4-BE49-F238E27FC236}">
                <a16:creationId xmlns:a16="http://schemas.microsoft.com/office/drawing/2014/main" id="{417E0779-3C02-A1FC-F5C0-2094EC76855C}"/>
              </a:ext>
            </a:extLst>
          </p:cNvPr>
          <p:cNvSpPr>
            <a:spLocks noGrp="1"/>
          </p:cNvSpPr>
          <p:nvPr>
            <p:ph sz="half" idx="1"/>
          </p:nvPr>
        </p:nvSpPr>
        <p:spPr/>
        <p:txBody>
          <a:bodyPr/>
          <a:lstStyle/>
          <a:p>
            <a:r>
              <a:rPr lang="en-US" dirty="0"/>
              <a:t>Latest version of </a:t>
            </a:r>
            <a:r>
              <a:rPr lang="en-US" dirty="0">
                <a:hlinkClick r:id="rId2"/>
              </a:rPr>
              <a:t>ETSI Directives</a:t>
            </a:r>
            <a:r>
              <a:rPr lang="en-US" dirty="0"/>
              <a:t> requires National Standards Body Group (NSBG) to approve Stopping a Work Item created in response to a Standardization Request</a:t>
            </a:r>
          </a:p>
          <a:p>
            <a:pPr lvl="1"/>
            <a:r>
              <a:rPr lang="en-US" dirty="0"/>
              <a:t>Ten calendar days weighted national voting</a:t>
            </a:r>
          </a:p>
        </p:txBody>
      </p:sp>
      <p:sp>
        <p:nvSpPr>
          <p:cNvPr id="4" name="Inhaltsplatzhalter 3">
            <a:extLst>
              <a:ext uri="{FF2B5EF4-FFF2-40B4-BE49-F238E27FC236}">
                <a16:creationId xmlns:a16="http://schemas.microsoft.com/office/drawing/2014/main" id="{F1FD74C4-2DE3-DB84-C343-559F37AA5E1B}"/>
              </a:ext>
            </a:extLst>
          </p:cNvPr>
          <p:cNvSpPr>
            <a:spLocks noGrp="1"/>
          </p:cNvSpPr>
          <p:nvPr>
            <p:ph sz="half" idx="2"/>
          </p:nvPr>
        </p:nvSpPr>
        <p:spPr/>
        <p:txBody>
          <a:bodyPr/>
          <a:lstStyle/>
          <a:p>
            <a:r>
              <a:rPr lang="en-US" dirty="0"/>
              <a:t>Request ended 2024‐03‐11T17:30Z</a:t>
            </a:r>
          </a:p>
          <a:p>
            <a:pPr lvl="1"/>
            <a:r>
              <a:rPr lang="en-US" dirty="0"/>
              <a:t>Passed</a:t>
            </a:r>
          </a:p>
          <a:p>
            <a:pPr lvl="1"/>
            <a:r>
              <a:rPr lang="en-US" dirty="0"/>
              <a:t>See </a:t>
            </a:r>
            <a:r>
              <a:rPr lang="en-US" dirty="0">
                <a:hlinkClick r:id="rId3"/>
              </a:rPr>
              <a:t>https://portal.etsi.org/webapp/Eapproval/ViewResultForm.aspx?ACTION_TYPE=WS&amp;ACTION_NB=20240310&amp;WKI_ID=52874&amp;TB_ID=287</a:t>
            </a:r>
            <a:r>
              <a:rPr lang="en-US" dirty="0"/>
              <a:t> for details</a:t>
            </a:r>
          </a:p>
        </p:txBody>
      </p:sp>
      <p:sp>
        <p:nvSpPr>
          <p:cNvPr id="5" name="Datumsplatzhalter 4">
            <a:extLst>
              <a:ext uri="{FF2B5EF4-FFF2-40B4-BE49-F238E27FC236}">
                <a16:creationId xmlns:a16="http://schemas.microsoft.com/office/drawing/2014/main" id="{968C1DF4-357D-4F84-3684-62718B5F31BA}"/>
              </a:ext>
            </a:extLst>
          </p:cNvPr>
          <p:cNvSpPr>
            <a:spLocks noGrp="1"/>
          </p:cNvSpPr>
          <p:nvPr>
            <p:ph type="dt" sz="half" idx="10"/>
          </p:nvPr>
        </p:nvSpPr>
        <p:spPr/>
        <p:txBody>
          <a:bodyPr/>
          <a:lstStyle/>
          <a:p>
            <a:r>
              <a:rPr lang="de-DE" altLang="de-DE"/>
              <a:t>Mach 2024</a:t>
            </a:r>
            <a:endParaRPr lang="en-US" altLang="de-DE"/>
          </a:p>
        </p:txBody>
      </p:sp>
      <p:sp>
        <p:nvSpPr>
          <p:cNvPr id="6" name="Fußzeilenplatzhalter 5">
            <a:extLst>
              <a:ext uri="{FF2B5EF4-FFF2-40B4-BE49-F238E27FC236}">
                <a16:creationId xmlns:a16="http://schemas.microsoft.com/office/drawing/2014/main" id="{CAD97BC1-A75A-4105-C53F-730FF08B19E3}"/>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BC25FFCD-DCDA-8416-E806-E86FDABA380D}"/>
              </a:ext>
            </a:extLst>
          </p:cNvPr>
          <p:cNvSpPr>
            <a:spLocks noGrp="1"/>
          </p:cNvSpPr>
          <p:nvPr>
            <p:ph type="sldNum" sz="quarter" idx="12"/>
          </p:nvPr>
        </p:nvSpPr>
        <p:spPr/>
        <p:txBody>
          <a:bodyPr/>
          <a:lstStyle/>
          <a:p>
            <a:r>
              <a:rPr lang="en-US" altLang="de-DE"/>
              <a:t>Slide </a:t>
            </a:r>
            <a:fld id="{3F776F83-D9EF-9B46-8324-EE7F0CEECA2E}" type="slidenum">
              <a:rPr lang="en-US" altLang="de-DE" smtClean="0"/>
              <a:pPr/>
              <a:t>3</a:t>
            </a:fld>
            <a:endParaRPr lang="en-US" altLang="de-DE"/>
          </a:p>
        </p:txBody>
      </p:sp>
    </p:spTree>
    <p:extLst>
      <p:ext uri="{BB962C8B-B14F-4D97-AF65-F5344CB8AC3E}">
        <p14:creationId xmlns:p14="http://schemas.microsoft.com/office/powerpoint/2010/main" val="224799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633EA0-1FC2-5A01-477C-56FEC93BBACF}"/>
              </a:ext>
            </a:extLst>
          </p:cNvPr>
          <p:cNvSpPr>
            <a:spLocks noGrp="1"/>
          </p:cNvSpPr>
          <p:nvPr>
            <p:ph type="title"/>
          </p:nvPr>
        </p:nvSpPr>
        <p:spPr/>
        <p:txBody>
          <a:bodyPr/>
          <a:lstStyle/>
          <a:p>
            <a:r>
              <a:rPr lang="en-US" dirty="0"/>
              <a:t>EN 303 753</a:t>
            </a:r>
          </a:p>
        </p:txBody>
      </p:sp>
      <p:sp>
        <p:nvSpPr>
          <p:cNvPr id="3" name="Inhaltsplatzhalter 2">
            <a:extLst>
              <a:ext uri="{FF2B5EF4-FFF2-40B4-BE49-F238E27FC236}">
                <a16:creationId xmlns:a16="http://schemas.microsoft.com/office/drawing/2014/main" id="{2C174EC2-C312-F0D6-7D65-4D274930DE3E}"/>
              </a:ext>
            </a:extLst>
          </p:cNvPr>
          <p:cNvSpPr>
            <a:spLocks noGrp="1"/>
          </p:cNvSpPr>
          <p:nvPr>
            <p:ph sz="half" idx="1"/>
          </p:nvPr>
        </p:nvSpPr>
        <p:spPr/>
        <p:txBody>
          <a:bodyPr>
            <a:normAutofit fontScale="92500"/>
          </a:bodyPr>
          <a:lstStyle/>
          <a:p>
            <a:r>
              <a:rPr lang="en-US" dirty="0">
                <a:hlinkClick r:id="rId2"/>
              </a:rPr>
              <a:t>Wideband Data Transmission Systems</a:t>
            </a:r>
            <a:r>
              <a:rPr lang="en-US" dirty="0"/>
              <a:t> (WDTS) for mobile and fixed radio equipment operating in the 57 GHz to 71 GHz band</a:t>
            </a:r>
          </a:p>
          <a:p>
            <a:pPr lvl="1"/>
            <a:r>
              <a:rPr lang="en-US" dirty="0"/>
              <a:t>Addressing c2 and c3 assignment in </a:t>
            </a:r>
            <a:r>
              <a:rPr lang="en-US" dirty="0">
                <a:hlinkClick r:id="rId3"/>
              </a:rPr>
              <a:t>ERC recommendation 70-03</a:t>
            </a:r>
            <a:endParaRPr lang="en-US" dirty="0"/>
          </a:p>
        </p:txBody>
      </p:sp>
      <p:sp>
        <p:nvSpPr>
          <p:cNvPr id="4" name="Inhaltsplatzhalter 3">
            <a:extLst>
              <a:ext uri="{FF2B5EF4-FFF2-40B4-BE49-F238E27FC236}">
                <a16:creationId xmlns:a16="http://schemas.microsoft.com/office/drawing/2014/main" id="{2242EBD0-594E-4BD3-1174-4ABF8423CEC9}"/>
              </a:ext>
            </a:extLst>
          </p:cNvPr>
          <p:cNvSpPr>
            <a:spLocks noGrp="1"/>
          </p:cNvSpPr>
          <p:nvPr>
            <p:ph sz="half" idx="2"/>
          </p:nvPr>
        </p:nvSpPr>
        <p:spPr/>
        <p:txBody>
          <a:bodyPr>
            <a:normAutofit fontScale="92500"/>
          </a:bodyPr>
          <a:lstStyle/>
          <a:p>
            <a:r>
              <a:rPr lang="en-US" dirty="0"/>
              <a:t>It became necessary to establish an additional 90 d EN Approval Procedure (ENAP) for EN 303 753</a:t>
            </a:r>
          </a:p>
          <a:p>
            <a:pPr lvl="1"/>
            <a:r>
              <a:rPr lang="en-US" dirty="0"/>
              <a:t>To end on 2024-03-19</a:t>
            </a:r>
          </a:p>
          <a:p>
            <a:r>
              <a:rPr lang="en-US" dirty="0"/>
              <a:t>ETSI TC BRAN addressed all comments on the initial 90 d ENAP</a:t>
            </a:r>
          </a:p>
          <a:p>
            <a:pPr lvl="1"/>
            <a:r>
              <a:rPr lang="en-US" dirty="0"/>
              <a:t>Should there be no new comments, a 60 d recirculation becomes possible immediately </a:t>
            </a:r>
          </a:p>
        </p:txBody>
      </p:sp>
      <p:sp>
        <p:nvSpPr>
          <p:cNvPr id="5" name="Datumsplatzhalter 4">
            <a:extLst>
              <a:ext uri="{FF2B5EF4-FFF2-40B4-BE49-F238E27FC236}">
                <a16:creationId xmlns:a16="http://schemas.microsoft.com/office/drawing/2014/main" id="{EFA4E1BC-1937-1FA5-B621-02FA436732B7}"/>
              </a:ext>
            </a:extLst>
          </p:cNvPr>
          <p:cNvSpPr>
            <a:spLocks noGrp="1"/>
          </p:cNvSpPr>
          <p:nvPr>
            <p:ph type="dt" sz="half" idx="10"/>
          </p:nvPr>
        </p:nvSpPr>
        <p:spPr/>
        <p:txBody>
          <a:bodyPr/>
          <a:lstStyle/>
          <a:p>
            <a:r>
              <a:rPr lang="de-DE" altLang="de-DE"/>
              <a:t>Mach 2024</a:t>
            </a:r>
            <a:endParaRPr lang="en-US" altLang="de-DE"/>
          </a:p>
        </p:txBody>
      </p:sp>
      <p:sp>
        <p:nvSpPr>
          <p:cNvPr id="6" name="Fußzeilenplatzhalter 5">
            <a:extLst>
              <a:ext uri="{FF2B5EF4-FFF2-40B4-BE49-F238E27FC236}">
                <a16:creationId xmlns:a16="http://schemas.microsoft.com/office/drawing/2014/main" id="{A6DA2FF6-A5DB-DB5A-EC08-F547F6020AB5}"/>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7B948A18-D39E-43DD-84DE-F7954ED96A66}"/>
              </a:ext>
            </a:extLst>
          </p:cNvPr>
          <p:cNvSpPr>
            <a:spLocks noGrp="1"/>
          </p:cNvSpPr>
          <p:nvPr>
            <p:ph type="sldNum" sz="quarter" idx="12"/>
          </p:nvPr>
        </p:nvSpPr>
        <p:spPr/>
        <p:txBody>
          <a:bodyPr/>
          <a:lstStyle/>
          <a:p>
            <a:r>
              <a:rPr lang="en-US" altLang="de-DE"/>
              <a:t>Slide </a:t>
            </a:r>
            <a:fld id="{3F776F83-D9EF-9B46-8324-EE7F0CEECA2E}" type="slidenum">
              <a:rPr lang="en-US" altLang="de-DE" smtClean="0"/>
              <a:pPr/>
              <a:t>4</a:t>
            </a:fld>
            <a:endParaRPr lang="en-US" altLang="de-DE"/>
          </a:p>
        </p:txBody>
      </p:sp>
    </p:spTree>
    <p:extLst>
      <p:ext uri="{BB962C8B-B14F-4D97-AF65-F5344CB8AC3E}">
        <p14:creationId xmlns:p14="http://schemas.microsoft.com/office/powerpoint/2010/main" val="408820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87264-EBC3-89E2-22E5-AB85C0D35C2F}"/>
              </a:ext>
            </a:extLst>
          </p:cNvPr>
          <p:cNvSpPr>
            <a:spLocks noGrp="1"/>
          </p:cNvSpPr>
          <p:nvPr>
            <p:ph type="title"/>
          </p:nvPr>
        </p:nvSpPr>
        <p:spPr/>
        <p:txBody>
          <a:bodyPr/>
          <a:lstStyle/>
          <a:p>
            <a:r>
              <a:rPr lang="en-US" dirty="0"/>
              <a:t>EN 301 893</a:t>
            </a:r>
          </a:p>
        </p:txBody>
      </p:sp>
      <p:sp>
        <p:nvSpPr>
          <p:cNvPr id="3" name="Inhaltsplatzhalter 2">
            <a:extLst>
              <a:ext uri="{FF2B5EF4-FFF2-40B4-BE49-F238E27FC236}">
                <a16:creationId xmlns:a16="http://schemas.microsoft.com/office/drawing/2014/main" id="{87FE1EA1-822C-1C85-03FD-1F75356E3A51}"/>
              </a:ext>
            </a:extLst>
          </p:cNvPr>
          <p:cNvSpPr>
            <a:spLocks noGrp="1"/>
          </p:cNvSpPr>
          <p:nvPr>
            <p:ph sz="half" idx="1"/>
          </p:nvPr>
        </p:nvSpPr>
        <p:spPr/>
        <p:txBody>
          <a:bodyPr>
            <a:normAutofit fontScale="92500" lnSpcReduction="10000"/>
          </a:bodyPr>
          <a:lstStyle/>
          <a:p>
            <a:r>
              <a:rPr lang="en-US" dirty="0"/>
              <a:t>Wireless Access System/Radio Local Area Network (WAS/RLAN) in the license-exempt 5 GHz band</a:t>
            </a:r>
          </a:p>
          <a:p>
            <a:pPr lvl="1"/>
            <a:r>
              <a:rPr lang="en-US" dirty="0">
                <a:hlinkClick r:id="rId2"/>
              </a:rPr>
              <a:t>Version 2.2.0</a:t>
            </a:r>
            <a:r>
              <a:rPr lang="en-US" dirty="0"/>
              <a:t> one of the first Harmonized Standards (HSs) to undergo </a:t>
            </a:r>
            <a:r>
              <a:rPr lang="en-US" dirty="0" err="1"/>
              <a:t>Standardisation</a:t>
            </a:r>
            <a:r>
              <a:rPr lang="en-US" dirty="0"/>
              <a:t> Request deliverables Approval Process (</a:t>
            </a:r>
            <a:r>
              <a:rPr lang="en-US" dirty="0" err="1"/>
              <a:t>SRdAP</a:t>
            </a:r>
            <a:r>
              <a:rPr lang="en-US" dirty="0"/>
              <a:t>)</a:t>
            </a:r>
          </a:p>
          <a:p>
            <a:pPr lvl="1"/>
            <a:r>
              <a:rPr lang="en-US" dirty="0" err="1"/>
              <a:t>SRdAP</a:t>
            </a:r>
            <a:r>
              <a:rPr lang="en-US" dirty="0"/>
              <a:t> replacing ENAP for HSs addressing directive by European Commission</a:t>
            </a:r>
          </a:p>
        </p:txBody>
      </p:sp>
      <p:sp>
        <p:nvSpPr>
          <p:cNvPr id="4" name="Inhaltsplatzhalter 3">
            <a:extLst>
              <a:ext uri="{FF2B5EF4-FFF2-40B4-BE49-F238E27FC236}">
                <a16:creationId xmlns:a16="http://schemas.microsoft.com/office/drawing/2014/main" id="{863FB98F-CD72-A0A3-A387-C4F594CFA636}"/>
              </a:ext>
            </a:extLst>
          </p:cNvPr>
          <p:cNvSpPr>
            <a:spLocks noGrp="1"/>
          </p:cNvSpPr>
          <p:nvPr>
            <p:ph sz="half" idx="2"/>
          </p:nvPr>
        </p:nvSpPr>
        <p:spPr/>
        <p:txBody>
          <a:bodyPr/>
          <a:lstStyle/>
          <a:p>
            <a:r>
              <a:rPr lang="en-US" dirty="0">
                <a:hlinkClick r:id="rId3"/>
              </a:rPr>
              <a:t>Resolution</a:t>
            </a:r>
            <a:r>
              <a:rPr lang="en-US" dirty="0"/>
              <a:t> of all comments received in response to 90 d </a:t>
            </a:r>
            <a:r>
              <a:rPr lang="en-US" dirty="0" err="1"/>
              <a:t>SRdAP</a:t>
            </a:r>
            <a:r>
              <a:rPr lang="en-US" dirty="0"/>
              <a:t> completed</a:t>
            </a:r>
          </a:p>
          <a:p>
            <a:pPr lvl="1"/>
            <a:r>
              <a:rPr lang="en-US" dirty="0"/>
              <a:t>Awaiting 60 d recirculation to begin soon</a:t>
            </a:r>
          </a:p>
        </p:txBody>
      </p:sp>
      <p:sp>
        <p:nvSpPr>
          <p:cNvPr id="5" name="Datumsplatzhalter 4">
            <a:extLst>
              <a:ext uri="{FF2B5EF4-FFF2-40B4-BE49-F238E27FC236}">
                <a16:creationId xmlns:a16="http://schemas.microsoft.com/office/drawing/2014/main" id="{B4214419-C011-D4A4-6A6B-4FD454C4246A}"/>
              </a:ext>
            </a:extLst>
          </p:cNvPr>
          <p:cNvSpPr>
            <a:spLocks noGrp="1"/>
          </p:cNvSpPr>
          <p:nvPr>
            <p:ph type="dt" sz="half" idx="10"/>
          </p:nvPr>
        </p:nvSpPr>
        <p:spPr/>
        <p:txBody>
          <a:bodyPr/>
          <a:lstStyle/>
          <a:p>
            <a:r>
              <a:rPr lang="de-DE" altLang="de-DE"/>
              <a:t>Mach 2024</a:t>
            </a:r>
            <a:endParaRPr lang="en-US" altLang="de-DE"/>
          </a:p>
        </p:txBody>
      </p:sp>
      <p:sp>
        <p:nvSpPr>
          <p:cNvPr id="6" name="Fußzeilenplatzhalter 5">
            <a:extLst>
              <a:ext uri="{FF2B5EF4-FFF2-40B4-BE49-F238E27FC236}">
                <a16:creationId xmlns:a16="http://schemas.microsoft.com/office/drawing/2014/main" id="{B53E73C8-15BA-674A-917E-DEA03134B14E}"/>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4A48B1F3-BDF8-B1F3-A3D0-E0EC966C0736}"/>
              </a:ext>
            </a:extLst>
          </p:cNvPr>
          <p:cNvSpPr>
            <a:spLocks noGrp="1"/>
          </p:cNvSpPr>
          <p:nvPr>
            <p:ph type="sldNum" sz="quarter" idx="12"/>
          </p:nvPr>
        </p:nvSpPr>
        <p:spPr/>
        <p:txBody>
          <a:bodyPr/>
          <a:lstStyle/>
          <a:p>
            <a:r>
              <a:rPr lang="en-US" altLang="de-DE"/>
              <a:t>Slide </a:t>
            </a:r>
            <a:fld id="{3F776F83-D9EF-9B46-8324-EE7F0CEECA2E}" type="slidenum">
              <a:rPr lang="en-US" altLang="de-DE" smtClean="0"/>
              <a:pPr/>
              <a:t>5</a:t>
            </a:fld>
            <a:endParaRPr lang="en-US" altLang="de-DE"/>
          </a:p>
        </p:txBody>
      </p:sp>
    </p:spTree>
    <p:extLst>
      <p:ext uri="{BB962C8B-B14F-4D97-AF65-F5344CB8AC3E}">
        <p14:creationId xmlns:p14="http://schemas.microsoft.com/office/powerpoint/2010/main" val="162129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4B8A84-AD98-13B0-947F-E5A673339C2D}"/>
              </a:ext>
            </a:extLst>
          </p:cNvPr>
          <p:cNvSpPr>
            <a:spLocks noGrp="1"/>
          </p:cNvSpPr>
          <p:nvPr>
            <p:ph type="title"/>
          </p:nvPr>
        </p:nvSpPr>
        <p:spPr/>
        <p:txBody>
          <a:bodyPr/>
          <a:lstStyle/>
          <a:p>
            <a:r>
              <a:rPr lang="en-US" dirty="0"/>
              <a:t>EN 303 687</a:t>
            </a:r>
          </a:p>
        </p:txBody>
      </p:sp>
      <p:sp>
        <p:nvSpPr>
          <p:cNvPr id="3" name="Inhaltsplatzhalter 2">
            <a:extLst>
              <a:ext uri="{FF2B5EF4-FFF2-40B4-BE49-F238E27FC236}">
                <a16:creationId xmlns:a16="http://schemas.microsoft.com/office/drawing/2014/main" id="{A4B398AB-32EB-4262-1AF7-83593245B1AC}"/>
              </a:ext>
            </a:extLst>
          </p:cNvPr>
          <p:cNvSpPr>
            <a:spLocks noGrp="1"/>
          </p:cNvSpPr>
          <p:nvPr>
            <p:ph sz="half" idx="1"/>
          </p:nvPr>
        </p:nvSpPr>
        <p:spPr/>
        <p:txBody>
          <a:bodyPr>
            <a:normAutofit fontScale="92500" lnSpcReduction="20000"/>
          </a:bodyPr>
          <a:lstStyle/>
          <a:p>
            <a:r>
              <a:rPr lang="en-US" dirty="0"/>
              <a:t>Wireless Access System/Radio Local Area Network (WAS/RLAN) in the license-exempt 6 GHz band</a:t>
            </a:r>
          </a:p>
          <a:p>
            <a:pPr lvl="1"/>
            <a:r>
              <a:rPr lang="en-US" dirty="0">
                <a:hlinkClick r:id="rId2"/>
              </a:rPr>
              <a:t>Version 1.1.1</a:t>
            </a:r>
            <a:r>
              <a:rPr lang="en-US" dirty="0"/>
              <a:t> published by ETSI and reviewed by European Commission (EC)</a:t>
            </a:r>
          </a:p>
          <a:p>
            <a:pPr lvl="1"/>
            <a:r>
              <a:rPr lang="en-US" dirty="0"/>
              <a:t>EC criticizes normative reference to IEEE 802.11ax-2021 because EC does not recognize IEEE as SDO</a:t>
            </a:r>
          </a:p>
          <a:p>
            <a:pPr lvl="1"/>
            <a:r>
              <a:rPr lang="en-US" dirty="0"/>
              <a:t>ETSI TC BRAN developed </a:t>
            </a:r>
            <a:r>
              <a:rPr lang="en-US" dirty="0">
                <a:hlinkClick r:id="rId3"/>
              </a:rPr>
              <a:t>response</a:t>
            </a:r>
            <a:r>
              <a:rPr lang="en-US" dirty="0"/>
              <a:t> to EC</a:t>
            </a:r>
          </a:p>
        </p:txBody>
      </p:sp>
      <p:sp>
        <p:nvSpPr>
          <p:cNvPr id="4" name="Inhaltsplatzhalter 3">
            <a:extLst>
              <a:ext uri="{FF2B5EF4-FFF2-40B4-BE49-F238E27FC236}">
                <a16:creationId xmlns:a16="http://schemas.microsoft.com/office/drawing/2014/main" id="{0D8A1C1B-639E-430F-6015-E4FE5CECF2F8}"/>
              </a:ext>
            </a:extLst>
          </p:cNvPr>
          <p:cNvSpPr>
            <a:spLocks noGrp="1"/>
          </p:cNvSpPr>
          <p:nvPr>
            <p:ph sz="half" idx="2"/>
          </p:nvPr>
        </p:nvSpPr>
        <p:spPr/>
        <p:txBody>
          <a:bodyPr/>
          <a:lstStyle/>
          <a:p>
            <a:r>
              <a:rPr lang="en-US" dirty="0"/>
              <a:t>Work on new revision continues</a:t>
            </a:r>
          </a:p>
          <a:p>
            <a:pPr lvl="1"/>
            <a:r>
              <a:rPr lang="en-US" dirty="0"/>
              <a:t>Spectrum mask for 320 MHz included</a:t>
            </a:r>
          </a:p>
          <a:p>
            <a:pPr lvl="1"/>
            <a:r>
              <a:rPr lang="en-US" dirty="0"/>
              <a:t>Discussions on Client-to-Client operation and medium access requirements for Narrowband Frequency Hopping (NB FH) continued</a:t>
            </a:r>
          </a:p>
        </p:txBody>
      </p:sp>
      <p:sp>
        <p:nvSpPr>
          <p:cNvPr id="5" name="Datumsplatzhalter 4">
            <a:extLst>
              <a:ext uri="{FF2B5EF4-FFF2-40B4-BE49-F238E27FC236}">
                <a16:creationId xmlns:a16="http://schemas.microsoft.com/office/drawing/2014/main" id="{54FB2262-7788-F645-63C9-DBA610A45711}"/>
              </a:ext>
            </a:extLst>
          </p:cNvPr>
          <p:cNvSpPr>
            <a:spLocks noGrp="1"/>
          </p:cNvSpPr>
          <p:nvPr>
            <p:ph type="dt" sz="half" idx="10"/>
          </p:nvPr>
        </p:nvSpPr>
        <p:spPr/>
        <p:txBody>
          <a:bodyPr/>
          <a:lstStyle/>
          <a:p>
            <a:r>
              <a:rPr lang="de-DE" altLang="de-DE"/>
              <a:t>Mach 2024</a:t>
            </a:r>
            <a:endParaRPr lang="en-US" altLang="de-DE"/>
          </a:p>
        </p:txBody>
      </p:sp>
      <p:sp>
        <p:nvSpPr>
          <p:cNvPr id="6" name="Fußzeilenplatzhalter 5">
            <a:extLst>
              <a:ext uri="{FF2B5EF4-FFF2-40B4-BE49-F238E27FC236}">
                <a16:creationId xmlns:a16="http://schemas.microsoft.com/office/drawing/2014/main" id="{63AB0F37-D84A-1406-1178-06C553973940}"/>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6209F41A-8AD8-7745-D953-95AE08942A14}"/>
              </a:ext>
            </a:extLst>
          </p:cNvPr>
          <p:cNvSpPr>
            <a:spLocks noGrp="1"/>
          </p:cNvSpPr>
          <p:nvPr>
            <p:ph type="sldNum" sz="quarter" idx="12"/>
          </p:nvPr>
        </p:nvSpPr>
        <p:spPr/>
        <p:txBody>
          <a:bodyPr/>
          <a:lstStyle/>
          <a:p>
            <a:r>
              <a:rPr lang="en-US" altLang="de-DE"/>
              <a:t>Slide </a:t>
            </a:r>
            <a:fld id="{3F776F83-D9EF-9B46-8324-EE7F0CEECA2E}" type="slidenum">
              <a:rPr lang="en-US" altLang="de-DE" smtClean="0"/>
              <a:pPr/>
              <a:t>6</a:t>
            </a:fld>
            <a:endParaRPr lang="en-US" altLang="de-DE"/>
          </a:p>
        </p:txBody>
      </p:sp>
    </p:spTree>
    <p:extLst>
      <p:ext uri="{BB962C8B-B14F-4D97-AF65-F5344CB8AC3E}">
        <p14:creationId xmlns:p14="http://schemas.microsoft.com/office/powerpoint/2010/main" val="103077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8AD67-121B-9486-772D-F44FA495E515}"/>
              </a:ext>
            </a:extLst>
          </p:cNvPr>
          <p:cNvSpPr>
            <a:spLocks noGrp="1"/>
          </p:cNvSpPr>
          <p:nvPr>
            <p:ph type="title"/>
          </p:nvPr>
        </p:nvSpPr>
        <p:spPr/>
        <p:txBody>
          <a:bodyPr/>
          <a:lstStyle/>
          <a:p>
            <a:r>
              <a:rPr lang="en-US" dirty="0"/>
              <a:t>Next </a:t>
            </a:r>
            <a:r>
              <a:rPr lang="en-US" dirty="0">
                <a:hlinkClick r:id="rId2"/>
              </a:rPr>
              <a:t>meetings</a:t>
            </a:r>
            <a:endParaRPr lang="en-US" dirty="0"/>
          </a:p>
        </p:txBody>
      </p:sp>
      <p:sp>
        <p:nvSpPr>
          <p:cNvPr id="7" name="Inhaltsplatzhalter 6">
            <a:extLst>
              <a:ext uri="{FF2B5EF4-FFF2-40B4-BE49-F238E27FC236}">
                <a16:creationId xmlns:a16="http://schemas.microsoft.com/office/drawing/2014/main" id="{AB733C45-CF45-ED8B-B6D7-E4ABAED1B3A9}"/>
              </a:ext>
            </a:extLst>
          </p:cNvPr>
          <p:cNvSpPr>
            <a:spLocks noGrp="1"/>
          </p:cNvSpPr>
          <p:nvPr>
            <p:ph sz="half" idx="1"/>
          </p:nvPr>
        </p:nvSpPr>
        <p:spPr/>
        <p:txBody>
          <a:bodyPr>
            <a:normAutofit lnSpcReduction="10000"/>
          </a:bodyPr>
          <a:lstStyle/>
          <a:p>
            <a:r>
              <a:rPr lang="en-US" dirty="0"/>
              <a:t>Electronic-only rapporteur’s meetings</a:t>
            </a:r>
          </a:p>
          <a:p>
            <a:pPr lvl="1"/>
            <a:r>
              <a:rPr lang="en-US" dirty="0"/>
              <a:t>From 16:00 (CEST) until 18:00 (CEST) on 2024‐04‐22, 2024‐04‐23, 2024‐04‐24, and 2024‐04‐25</a:t>
            </a:r>
          </a:p>
          <a:p>
            <a:pPr lvl="1"/>
            <a:r>
              <a:rPr lang="en-US" dirty="0"/>
              <a:t>From 19:00 (CEST) until 21:00 (CEST) on 2024‐05‐21</a:t>
            </a:r>
          </a:p>
          <a:p>
            <a:pPr lvl="1"/>
            <a:r>
              <a:rPr lang="en-US" dirty="0"/>
              <a:t>From 08:00 (CEST) until 10:00 (CEST) on 2024‐05‐24</a:t>
            </a:r>
          </a:p>
        </p:txBody>
      </p:sp>
      <p:sp>
        <p:nvSpPr>
          <p:cNvPr id="8" name="Inhaltsplatzhalter 7">
            <a:extLst>
              <a:ext uri="{FF2B5EF4-FFF2-40B4-BE49-F238E27FC236}">
                <a16:creationId xmlns:a16="http://schemas.microsoft.com/office/drawing/2014/main" id="{F8DED4DA-961B-F968-602C-8E1B2EC4B493}"/>
              </a:ext>
            </a:extLst>
          </p:cNvPr>
          <p:cNvSpPr>
            <a:spLocks noGrp="1"/>
          </p:cNvSpPr>
          <p:nvPr>
            <p:ph sz="half" idx="2"/>
          </p:nvPr>
        </p:nvSpPr>
        <p:spPr/>
        <p:txBody>
          <a:bodyPr/>
          <a:lstStyle/>
          <a:p>
            <a:r>
              <a:rPr lang="en-US" dirty="0"/>
              <a:t>Electronic-only ad hoc meeting</a:t>
            </a:r>
          </a:p>
          <a:p>
            <a:pPr lvl="1"/>
            <a:r>
              <a:rPr lang="en-US" dirty="0"/>
              <a:t>From 19:00 (CEST) until 21:00 on 2024‐05‐23</a:t>
            </a:r>
          </a:p>
          <a:p>
            <a:r>
              <a:rPr lang="en-US" dirty="0"/>
              <a:t>Hybrid plenary meeting #124</a:t>
            </a:r>
          </a:p>
          <a:p>
            <a:pPr lvl="1"/>
            <a:r>
              <a:rPr lang="en-US" dirty="0"/>
              <a:t>2024‐06‐03 until 2024‐06‐07</a:t>
            </a:r>
          </a:p>
        </p:txBody>
      </p:sp>
      <p:sp>
        <p:nvSpPr>
          <p:cNvPr id="4" name="Datumsplatzhalter 3">
            <a:extLst>
              <a:ext uri="{FF2B5EF4-FFF2-40B4-BE49-F238E27FC236}">
                <a16:creationId xmlns:a16="http://schemas.microsoft.com/office/drawing/2014/main" id="{6CB267D0-8E2F-E060-9D9C-7E92F1B5DF3E}"/>
              </a:ext>
            </a:extLst>
          </p:cNvPr>
          <p:cNvSpPr>
            <a:spLocks noGrp="1"/>
          </p:cNvSpPr>
          <p:nvPr>
            <p:ph type="dt" sz="half" idx="10"/>
          </p:nvPr>
        </p:nvSpPr>
        <p:spPr/>
        <p:txBody>
          <a:bodyPr/>
          <a:lstStyle/>
          <a:p>
            <a:r>
              <a:rPr lang="de-DE" altLang="de-DE"/>
              <a:t>Mach 2024</a:t>
            </a:r>
            <a:endParaRPr lang="en-US" altLang="de-DE"/>
          </a:p>
        </p:txBody>
      </p:sp>
      <p:sp>
        <p:nvSpPr>
          <p:cNvPr id="5" name="Fußzeilenplatzhalter 4">
            <a:extLst>
              <a:ext uri="{FF2B5EF4-FFF2-40B4-BE49-F238E27FC236}">
                <a16:creationId xmlns:a16="http://schemas.microsoft.com/office/drawing/2014/main" id="{3099A745-9B39-57CA-2022-528516931753}"/>
              </a:ext>
            </a:extLst>
          </p:cNvPr>
          <p:cNvSpPr>
            <a:spLocks noGrp="1"/>
          </p:cNvSpPr>
          <p:nvPr>
            <p:ph type="ftr" sz="quarter" idx="11"/>
          </p:nvPr>
        </p:nvSpPr>
        <p:spPr/>
        <p:txBody>
          <a:bodyPr/>
          <a:lstStyle/>
          <a:p>
            <a:r>
              <a:rPr lang="en-US" altLang="de-DE"/>
              <a:t>Guido R. Hiertz, Ericsson GmbH</a:t>
            </a:r>
          </a:p>
        </p:txBody>
      </p:sp>
      <p:sp>
        <p:nvSpPr>
          <p:cNvPr id="6" name="Foliennummernplatzhalter 5">
            <a:extLst>
              <a:ext uri="{FF2B5EF4-FFF2-40B4-BE49-F238E27FC236}">
                <a16:creationId xmlns:a16="http://schemas.microsoft.com/office/drawing/2014/main" id="{D8A69243-1B88-EEE3-E3E8-E20BA8894986}"/>
              </a:ext>
            </a:extLst>
          </p:cNvPr>
          <p:cNvSpPr>
            <a:spLocks noGrp="1"/>
          </p:cNvSpPr>
          <p:nvPr>
            <p:ph type="sldNum" sz="quarter" idx="12"/>
          </p:nvPr>
        </p:nvSpPr>
        <p:spPr/>
        <p:txBody>
          <a:bodyPr/>
          <a:lstStyle/>
          <a:p>
            <a:r>
              <a:rPr lang="en-US" altLang="de-DE"/>
              <a:t>Slide </a:t>
            </a:r>
            <a:fld id="{8B619F14-C641-6A4B-98D9-129CCA6CACBC}" type="slidenum">
              <a:rPr lang="en-US" altLang="de-DE" smtClean="0"/>
              <a:pPr/>
              <a:t>7</a:t>
            </a:fld>
            <a:endParaRPr lang="en-US" altLang="de-DE"/>
          </a:p>
        </p:txBody>
      </p:sp>
    </p:spTree>
    <p:extLst>
      <p:ext uri="{BB962C8B-B14F-4D97-AF65-F5344CB8AC3E}">
        <p14:creationId xmlns:p14="http://schemas.microsoft.com/office/powerpoint/2010/main" val="379761535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802-19-Submission</Template>
  <TotalTime>0</TotalTime>
  <Words>664</Words>
  <Application>Microsoft Macintosh PowerPoint</Application>
  <PresentationFormat>Bildschirmpräsentation (4:3)</PresentationFormat>
  <Paragraphs>72</Paragraphs>
  <Slides>7</Slides>
  <Notes>1</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0" baseType="lpstr">
      <vt:lpstr>Times New Roman</vt:lpstr>
      <vt:lpstr>802-19-Submission</vt:lpstr>
      <vt:lpstr>Microsoft Word 97- 2004-Dokument</vt:lpstr>
      <vt:lpstr>ETSI TC BRAN, March 2024 update</vt:lpstr>
      <vt:lpstr>EN 302 502 (1)</vt:lpstr>
      <vt:lpstr>EN 302 502 (2)</vt:lpstr>
      <vt:lpstr>EN 303 753</vt:lpstr>
      <vt:lpstr>EN 301 893</vt:lpstr>
      <vt:lpstr>EN 303 687</vt:lpstr>
      <vt:lpstr>Next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ETSI TC BRAN, March 2024 update</dc:title>
  <dc:subject/>
  <dc:creator>Guido R. HIertz</dc:creator>
  <cp:keywords/>
  <dc:description/>
  <cp:lastModifiedBy>Guido R. HIertz</cp:lastModifiedBy>
  <cp:revision>1</cp:revision>
  <cp:lastPrinted>1998-02-10T13:28:06Z</cp:lastPrinted>
  <dcterms:created xsi:type="dcterms:W3CDTF">2024-03-11T20:51:21Z</dcterms:created>
  <dcterms:modified xsi:type="dcterms:W3CDTF">2024-03-12T03:56:14Z</dcterms:modified>
  <cp:category/>
</cp:coreProperties>
</file>