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7" r:id="rId5"/>
    <p:sldId id="905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87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802.18-24/0013r0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4/18-24-0006-08-0000-proposed-response-to-colombia-ane-s-consultation-on-6-ghz-band-coexistence-study.pdf" TargetMode="External"/><Relationship Id="rId4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federalregister.gov/documents/2024/02/20/2024-03400/request-for-information-on-the-national-spectrum-research-and-development-pla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2024 March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12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19 January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14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dirty="0">
                <a:hlinkClick r:id="rId4"/>
              </a:rPr>
              <a:t>6 GHz Second Further Notice of Proposed </a:t>
            </a:r>
            <a:r>
              <a:rPr lang="en-US" sz="1800" dirty="0" smtClean="0">
                <a:hlinkClick r:id="rId4"/>
              </a:rPr>
              <a:t>Rulemaking</a:t>
            </a:r>
            <a:endParaRPr lang="en-US" altLang="en-US" sz="18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Colombia </a:t>
            </a:r>
            <a:r>
              <a:rPr lang="en-US" sz="1800" dirty="0" smtClean="0"/>
              <a:t>ANE</a:t>
            </a:r>
            <a:r>
              <a:rPr lang="en-US" sz="1800" dirty="0"/>
              <a:t>:</a:t>
            </a:r>
            <a:r>
              <a:rPr lang="en-US" sz="1800" dirty="0" smtClean="0"/>
              <a:t>  </a:t>
            </a:r>
            <a:r>
              <a:rPr lang="en-US" sz="1800" dirty="0" smtClean="0">
                <a:hlinkClick r:id="rId5"/>
              </a:rPr>
              <a:t>6 </a:t>
            </a:r>
            <a:r>
              <a:rPr lang="en-US" sz="1800" dirty="0">
                <a:hlinkClick r:id="rId5"/>
              </a:rPr>
              <a:t>GHz band coexistence </a:t>
            </a:r>
            <a:r>
              <a:rPr lang="en-US" sz="1800" dirty="0" smtClean="0">
                <a:hlinkClick r:id="rId5"/>
              </a:rPr>
              <a:t>study</a:t>
            </a:r>
            <a:endParaRPr lang="en-US" altLang="en-US" sz="22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18 January 2024.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and </a:t>
            </a:r>
            <a:r>
              <a:rPr lang="en-US" altLang="en-US" sz="2200" dirty="0" smtClean="0">
                <a:cs typeface="Arial" panose="020B0604020202020204" pitchFamily="34" charset="0"/>
              </a:rPr>
              <a:t>consider approval of an IEEE 802 LMSC’s response </a:t>
            </a:r>
            <a:r>
              <a:rPr lang="en-US" altLang="en-US" sz="2200" dirty="0">
                <a:cs typeface="Arial" panose="020B0604020202020204" pitchFamily="34" charset="0"/>
              </a:rPr>
              <a:t>to </a:t>
            </a:r>
            <a:r>
              <a:rPr lang="en-US" altLang="en-US" sz="2200" dirty="0" smtClean="0">
                <a:cs typeface="Arial" panose="020B0604020202020204" pitchFamily="34" charset="0"/>
              </a:rPr>
              <a:t>the following consultation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800" dirty="0">
                <a:hlinkClick r:id="rId3"/>
              </a:rPr>
              <a:t>6 GHz Second Further Notice of Proposed </a:t>
            </a:r>
            <a:r>
              <a:rPr lang="en-US" sz="1800" dirty="0" smtClean="0">
                <a:hlinkClick r:id="rId3"/>
              </a:rPr>
              <a:t>Rulemaking</a:t>
            </a:r>
            <a:endParaRPr lang="en-US" sz="1800" dirty="0" smtClean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NSF:  </a:t>
            </a:r>
            <a:r>
              <a:rPr lang="en-US" sz="1800" dirty="0">
                <a:hlinkClick r:id="rId4"/>
              </a:rPr>
              <a:t>Request for Information on the National Spectrum Research and Development Plan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Hear an invited presentation on the European Commission Radio Spectrum Policy Group work </a:t>
            </a:r>
            <a:r>
              <a:rPr lang="en-US" altLang="en-US" sz="2200" dirty="0" err="1" smtClean="0">
                <a:cs typeface="Arial" panose="020B0604020202020204" pitchFamily="34" charset="0"/>
              </a:rPr>
              <a:t>programme</a:t>
            </a:r>
            <a:r>
              <a:rPr lang="en-US" altLang="en-US" sz="2200" smtClean="0">
                <a:cs typeface="Arial" panose="020B0604020202020204" pitchFamily="34" charset="0"/>
              </a:rPr>
              <a:t> 2024 to 2025</a:t>
            </a:r>
            <a:endParaRPr lang="en-US" altLang="en-US" sz="22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Conduct officer election by using </a:t>
            </a:r>
            <a:r>
              <a:rPr lang="en-US" altLang="en-US" sz="2200" dirty="0" err="1" smtClean="0">
                <a:cs typeface="Arial" panose="020B0604020202020204" pitchFamily="34" charset="0"/>
              </a:rPr>
              <a:t>DirectVoteLine</a:t>
            </a:r>
            <a:endParaRPr lang="en-US" altLang="en-US" sz="22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Tuesday AM2:  Candidate introduction and Q&amp;A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Thursday AM1:  Officer election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8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Member enrichment activities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Officer </a:t>
            </a:r>
            <a:r>
              <a:rPr lang="en-US" altLang="en-US" sz="2200" dirty="0" smtClean="0">
                <a:cs typeface="Arial" panose="020B0604020202020204" pitchFamily="34" charset="0"/>
              </a:rPr>
              <a:t>election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marL="457200" lvl="1" indent="0" algn="just">
              <a:spcBef>
                <a:spcPts val="600"/>
              </a:spcBef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>
              <a:spcBef>
                <a:spcPts val="1800"/>
              </a:spcBef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69353</TotalTime>
  <Words>347</Words>
  <Application>Microsoft Office PowerPoint</Application>
  <PresentationFormat>Widescreen</PresentationFormat>
  <Paragraphs>75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2024 March Chair’s Opening Report </vt:lpstr>
      <vt:lpstr>RR-TAG at a glance</vt:lpstr>
      <vt:lpstr>Progress since the 2024 January interim</vt:lpstr>
      <vt:lpstr>Objectives this week (1)</vt:lpstr>
      <vt:lpstr>Objectives this week:  Thursday AM1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18-24/0013r0</dc:title>
  <dc:creator>Edward Au</dc:creator>
  <cp:keywords>Chair's opening report</cp:keywords>
  <cp:lastModifiedBy>Edward Au</cp:lastModifiedBy>
  <cp:revision>5013</cp:revision>
  <cp:lastPrinted>1601-01-01T00:00:00Z</cp:lastPrinted>
  <dcterms:created xsi:type="dcterms:W3CDTF">2016-03-03T14:54:45Z</dcterms:created>
  <dcterms:modified xsi:type="dcterms:W3CDTF">2024-03-11T13:36:18Z</dcterms:modified>
  <cp:category>2024 March plenary</cp:category>
</cp:coreProperties>
</file>