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24" r:id="rId13"/>
    <p:sldId id="925" r:id="rId14"/>
    <p:sldId id="920" r:id="rId15"/>
    <p:sldId id="882" r:id="rId16"/>
    <p:sldId id="901" r:id="rId17"/>
    <p:sldId id="898" r:id="rId18"/>
    <p:sldId id="916" r:id="rId19"/>
    <p:sldId id="92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729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802.18-23/0122r0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21-00-0000-rr-tag-minutes-12-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8/25/2023-18357/cybersecurity-labeling-for-internet-of-thing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www.trai.gov.in/sites/default/files/CP_27092023_0.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ederalregister.gov/documents/2023/09/07/2023-19245/request-for-information-on-implementation-of-the-united-states-government-national-standards" TargetMode="External"/><Relationship Id="rId5" Type="http://schemas.openxmlformats.org/officeDocument/2006/relationships/hyperlink" Target="https://docs.fcc.gov/public/attachments/FCC-23-63A1.pdf" TargetMode="External"/><Relationship Id="rId4" Type="http://schemas.openxmlformats.org/officeDocument/2006/relationships/hyperlink" Target="https://www.soumu.go.jp/menu_news/s-news/01kiban09_02000491.html"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120-00-0000-proposed-response-to-mic-frequency-realignment-action-plan-2020-edition.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10/october-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OC-397315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ouchpoint.eventsair.com/2024-jan-ieee-802-wireless-interim-session/accommoda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19 </a:t>
            </a:r>
            <a:r>
              <a:rPr lang="en-GB" sz="2000" b="0" dirty="0" smtClean="0"/>
              <a:t>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Vote</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a:t>
            </a:r>
            <a:r>
              <a:rPr lang="en-US" sz="1800" spc="-5" dirty="0" smtClean="0">
                <a:latin typeface="+mj-lt"/>
                <a:cs typeface="Arial"/>
              </a:rPr>
              <a:t>12 </a:t>
            </a:r>
            <a:r>
              <a:rPr lang="en-US" sz="1800" spc="-5" dirty="0" smtClean="0">
                <a:latin typeface="+mj-lt"/>
                <a:cs typeface="Arial"/>
              </a:rPr>
              <a:t>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18-23/0121r0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smtClean="0">
              <a:cs typeface="Arial"/>
            </a:endParaRPr>
          </a:p>
          <a:p>
            <a:pPr marL="630238" marR="117475" lvl="1" indent="-230188" algn="just">
              <a:buChar char="•"/>
              <a:tabLst>
                <a:tab pos="230188" algn="l"/>
              </a:tabLst>
            </a:pPr>
            <a:r>
              <a:rPr lang="en-US" sz="1600" spc="-5" dirty="0" smtClean="0">
                <a:cs typeface="Arial"/>
              </a:rPr>
              <a:t>Seconded</a:t>
            </a:r>
            <a:r>
              <a:rPr lang="en-US" sz="1600" spc="-5" dirty="0" smtClean="0">
                <a:cs typeface="Arial"/>
              </a:rPr>
              <a:t>:</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smtClean="0">
                <a:cs typeface="Arial"/>
              </a:rPr>
              <a:t>:</a:t>
            </a:r>
            <a:endParaRPr lang="en-US" sz="1600" spc="-5" dirty="0" smtClean="0">
              <a:cs typeface="Arial"/>
            </a:endParaRPr>
          </a:p>
          <a:p>
            <a:pPr marL="630238" marR="117475" lvl="1" indent="-230188" algn="just">
              <a:buChar char="•"/>
              <a:tabLst>
                <a:tab pos="230188" algn="l"/>
              </a:tabLst>
            </a:pPr>
            <a:r>
              <a:rPr lang="en-US" sz="1600" spc="-5" dirty="0" smtClean="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4"/>
              </a:rPr>
              <a:t>Soliciting opinions on the frequency realignment action plan (2020 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5"/>
              </a:rPr>
              <a:t>NoI</a:t>
            </a:r>
            <a:r>
              <a:rPr lang="en-US" sz="1400" u="sng" dirty="0">
                <a:cs typeface="Arial"/>
                <a:hlinkClick r:id="rId5"/>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6"/>
              </a:rPr>
              <a:t>RFI: </a:t>
            </a:r>
            <a:r>
              <a:rPr lang="en-US" sz="1400" dirty="0">
                <a:hlinkClick r:id="rId6"/>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7"/>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8"/>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Soliciting </a:t>
            </a:r>
            <a:r>
              <a:rPr lang="en-GB" sz="1800" dirty="0"/>
              <a:t>opinions on the frequency realignment action plan </a:t>
            </a:r>
            <a:r>
              <a:rPr lang="en-GB" sz="1800" dirty="0" smtClean="0"/>
              <a:t>(</a:t>
            </a:r>
            <a:r>
              <a:rPr lang="en-GB" sz="1800" dirty="0"/>
              <a:t>draft)</a:t>
            </a:r>
          </a:p>
          <a:p>
            <a:pPr marL="630238" marR="117475" lvl="1" indent="-230188" algn="just">
              <a:buChar char="•"/>
              <a:tabLst>
                <a:tab pos="230188" algn="l"/>
              </a:tabLst>
            </a:pPr>
            <a:r>
              <a:rPr lang="en-US" sz="1600" spc="-5" dirty="0">
                <a:cs typeface="Arial"/>
              </a:rPr>
              <a:t>Publication date:  </a:t>
            </a:r>
            <a:r>
              <a:rPr lang="en-US" sz="1600" spc="-5" dirty="0" smtClean="0">
                <a:cs typeface="Arial"/>
              </a:rPr>
              <a:t>22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r>
              <a:rPr lang="en-US" sz="1600" spc="-5" dirty="0" smtClean="0">
                <a:cs typeface="Arial"/>
              </a:rPr>
              <a:t>.</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Proposed IEEE 802 response</a:t>
            </a:r>
            <a:endParaRPr lang="en-US" sz="16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18-23/0120</a:t>
            </a:r>
            <a:endParaRPr lang="en-US" sz="1600" dirty="0">
              <a:latin typeface="Arial" panose="020B0604020202020204" pitchFamily="34" charset="0"/>
              <a:cs typeface="Arial" panose="020B0604020202020204" pitchFamily="34" charset="0"/>
            </a:endParaRPr>
          </a:p>
          <a:p>
            <a:pPr marL="630238" marR="117475" lvl="1" indent="-230188" algn="just">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18-23/0120r0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a:t>
            </a:r>
            <a:r>
              <a:rPr lang="en-US" sz="1800" dirty="0" smtClean="0"/>
              <a:t>“</a:t>
            </a:r>
            <a:r>
              <a:rPr lang="en-GB" sz="1800" dirty="0"/>
              <a:t>Soliciting opinions on the frequency realignment action plan (draft</a:t>
            </a:r>
            <a:r>
              <a:rPr lang="en-GB" sz="1800" dirty="0" smtClean="0"/>
              <a:t>)</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October 2023 Open Commission Meeting</a:t>
            </a:r>
            <a:r>
              <a:rPr lang="en-US" sz="1600" dirty="0">
                <a:solidFill>
                  <a:schemeClr val="tx1"/>
                </a:solidFill>
              </a:rPr>
              <a:t> is scheduled at 10:30am ET on 19 October 2023. A draft Second Report and Order of Unlicensed Use of the 6 GHz Band (ET Docket No. 18-295) is available </a:t>
            </a:r>
            <a:r>
              <a:rPr lang="en-US" sz="1600" dirty="0">
                <a:solidFill>
                  <a:schemeClr val="tx1"/>
                </a:solidFill>
                <a:hlinkClick r:id="rId4"/>
              </a:rPr>
              <a:t>online</a:t>
            </a:r>
            <a:r>
              <a:rPr lang="en-US" sz="1600" dirty="0">
                <a:solidFill>
                  <a:schemeClr val="tx1"/>
                </a:solidFil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a:t>
            </a:r>
            <a:r>
              <a:rPr lang="en-US" sz="2800" dirty="0" smtClean="0">
                <a:solidFill>
                  <a:srgbClr val="0070C0"/>
                </a:solidFill>
              </a:rPr>
              <a:t>8 </a:t>
            </a:r>
            <a:r>
              <a:rPr lang="en-US" sz="2800" dirty="0" smtClean="0">
                <a:solidFill>
                  <a:srgbClr val="0070C0"/>
                </a:solidFill>
              </a:rPr>
              <a:t>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58093850"/>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[Propose to cancel]</a:t>
                      </a:r>
                      <a:endParaRPr lang="en-US" sz="1500" strike="noStrike" baseline="0" dirty="0" smtClean="0">
                        <a:solidFill>
                          <a:schemeClr val="tx1"/>
                        </a:solidFill>
                      </a:endParaRPr>
                    </a:p>
                  </a:txBody>
                  <a:tcPr/>
                </a:tc>
                <a:tc>
                  <a:txBody>
                    <a:bodyPr/>
                    <a:lstStyle/>
                    <a:p>
                      <a:r>
                        <a:rPr lang="en-US" sz="1500" strike="noStrike" baseline="0" dirty="0" smtClean="0"/>
                        <a:t>Friday, </a:t>
                      </a:r>
                      <a:r>
                        <a:rPr lang="en-US" sz="1500" strike="noStrike" baseline="0" dirty="0" smtClean="0"/>
                        <a:t>20 </a:t>
                      </a:r>
                      <a:r>
                        <a:rPr lang="en-US" sz="1500" strike="noStrike" baseline="0" dirty="0" smtClean="0"/>
                        <a:t>October 2023</a:t>
                      </a:r>
                      <a:r>
                        <a:rPr lang="en-US" sz="1500" strike="noStrike" baseline="0" dirty="0"/>
                        <a:t>, 12:00pm ET to 1:00pm ET</a:t>
                      </a:r>
                    </a:p>
                  </a:txBody>
                  <a:tcPr/>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endParaRPr lang="en-US" sz="1500" dirty="0" smtClean="0"/>
                    </a:p>
                  </a:txBody>
                  <a:tcPr/>
                </a:tc>
                <a:tc>
                  <a:txBody>
                    <a:bodyPr/>
                    <a:lstStyle/>
                    <a:p>
                      <a:r>
                        <a:rPr lang="en-US" sz="1500" dirty="0"/>
                        <a:t>Thursday,</a:t>
                      </a:r>
                      <a:r>
                        <a:rPr lang="en-US" sz="1500" baseline="0" dirty="0"/>
                        <a:t> </a:t>
                      </a:r>
                      <a:r>
                        <a:rPr lang="en-US" sz="1500" baseline="0" dirty="0" smtClean="0"/>
                        <a:t>26 </a:t>
                      </a:r>
                      <a:r>
                        <a:rPr lang="en-US" sz="1500" baseline="0" dirty="0" smtClean="0"/>
                        <a:t>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a:t>
                      </a:r>
                      <a:r>
                        <a:rPr lang="en-US" sz="1500" strike="noStrike" baseline="0" dirty="0" smtClean="0"/>
                        <a:t>27 </a:t>
                      </a:r>
                      <a:r>
                        <a:rPr lang="en-US" sz="1500" strike="noStrike" baseline="0" dirty="0" smtClean="0"/>
                        <a:t>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None.</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smtClean="0">
                <a:solidFill>
                  <a:srgbClr val="00B050"/>
                </a:solidFill>
                <a:cs typeface="Arial"/>
              </a:rPr>
              <a:t>Response to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73331</TotalTime>
  <Words>2255</Words>
  <Application>Microsoft Office PowerPoint</Application>
  <PresentationFormat>Widescreen</PresentationFormat>
  <Paragraphs>398</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frequency realignment action plan (1)</vt:lpstr>
      <vt:lpstr>Japan MIC’s consultation re frequency realignment action plan (2)</vt:lpstr>
      <vt:lpstr>Japan MIC’s consultation re frequency realignment action plan (3)</vt:lpstr>
      <vt:lpstr>General discussion items (1)</vt:lpstr>
      <vt:lpstr>General discussion items (2)</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18-23/0122r0</dc:title>
  <dc:creator>Edward Au</dc:creator>
  <cp:keywords>19 October 2023</cp:keywords>
  <cp:lastModifiedBy>Edward Au</cp:lastModifiedBy>
  <cp:revision>5711</cp:revision>
  <cp:lastPrinted>1601-01-01T00:00:00Z</cp:lastPrinted>
  <dcterms:created xsi:type="dcterms:W3CDTF">2016-03-03T14:54:45Z</dcterms:created>
  <dcterms:modified xsi:type="dcterms:W3CDTF">2023-10-13T22:46:49Z</dcterms:modified>
  <cp:category>IEEE 802.18 RR-TAG agenda</cp:category>
</cp:coreProperties>
</file>