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8" r:id="rId13"/>
    <p:sldId id="917" r:id="rId14"/>
    <p:sldId id="882" r:id="rId15"/>
    <p:sldId id="901" r:id="rId16"/>
    <p:sldId id="898" r:id="rId17"/>
    <p:sldId id="916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44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1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802.18-23/0109r0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8-01-0000-rr-tag-minutes-21-sept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www.federalregister.gov/documents/2023/09/07/2023-19245/request-for-information-on-implementation-of-the-united-states-government-national-standard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63A1.pdf" TargetMode="External"/><Relationship Id="rId5" Type="http://schemas.openxmlformats.org/officeDocument/2006/relationships/hyperlink" Target="https://www.soumu.go.jp/menu_news/s-news/01kiban12_02000154.html" TargetMode="External"/><Relationship Id="rId4" Type="http://schemas.openxmlformats.org/officeDocument/2006/relationships/hyperlink" Target="https://www.federalregister.gov/documents/2023/08/25/2023-18357/cybersecurity-labeling-for-internet-of-thing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3/08/25/2023-18357/cybersecurity-labeling-for-internet-of-thing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10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0/october-2023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23/18-23-0097-02-ISUS-revised-ieee-sa-spectrum-policy-statement-post-ieee-stakeholder-review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28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21 September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18-23/0108r1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September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4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4"/>
              </a:rPr>
              <a:t>)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>
                <a:cs typeface="Arial"/>
              </a:rPr>
              <a:t>(reply comment</a:t>
            </a:r>
            <a:r>
              <a:rPr lang="en-US" sz="1600" dirty="0" smtClean="0">
                <a:cs typeface="Arial"/>
              </a:rPr>
              <a:t>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5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October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600" u="sng" dirty="0">
                <a:hlinkClick r:id="rId5"/>
              </a:rPr>
              <a:t>Soliciting opinions on draft ministerial ordinances to partially revise the Radio Law Enforcement Regulations: System development for the introduction of broadband wireless LAN</a:t>
            </a:r>
            <a:endParaRPr lang="en-US" sz="16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19 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err="1">
                <a:cs typeface="Arial"/>
                <a:hlinkClick r:id="rId6"/>
              </a:rPr>
              <a:t>NoI</a:t>
            </a:r>
            <a:r>
              <a:rPr lang="en-US" sz="1600" u="sng" dirty="0">
                <a:cs typeface="Arial"/>
                <a:hlinkClick r:id="rId6"/>
              </a:rPr>
              <a:t>: Advancing understanding of non-federal spectrum usage (WT Docket No. 23-232)</a:t>
            </a:r>
            <a:r>
              <a:rPr lang="en-US" sz="1600" dirty="0"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NIST:  </a:t>
            </a:r>
            <a:r>
              <a:rPr lang="en-US" sz="1600" dirty="0">
                <a:cs typeface="Arial"/>
                <a:hlinkClick r:id="rId7"/>
              </a:rPr>
              <a:t>RFI: </a:t>
            </a:r>
            <a:r>
              <a:rPr lang="en-US" sz="1600" dirty="0">
                <a:hlinkClick r:id="rId7"/>
              </a:rPr>
              <a:t>Implementation of the United States Government National Standards Strategy for Critical and Emerging Technology (USG NSSCET) (Docket No. 230819-0199)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FCC’s NPRM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NPRM</a:t>
            </a:r>
            <a:r>
              <a:rPr lang="en-GB" sz="1800" dirty="0"/>
              <a:t>: Cybersecurity Labeling for Internet of Things (PS Docket No. 23-239</a:t>
            </a:r>
            <a:r>
              <a:rPr lang="en-GB" sz="1800" dirty="0" smtClean="0"/>
              <a:t>)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25 August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15 September </a:t>
            </a:r>
            <a:r>
              <a:rPr lang="en-US" sz="1600" spc="-5" dirty="0" smtClean="0">
                <a:cs typeface="Arial"/>
              </a:rPr>
              <a:t>2023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10 October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10-day EC approval: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28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September 2023 </a:t>
            </a:r>
            <a:endParaRPr 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www.federalregister.gov/documents/2023/08/25/2023-18357/cybersecurity-labeling-for-internet-of-things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18-23/0110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</a:t>
            </a:r>
            <a:r>
              <a:rPr lang="en-US" sz="1800" spc="-5">
                <a:latin typeface="+mj-lt"/>
                <a:cs typeface="Arial"/>
              </a:rPr>
              <a:t>document </a:t>
            </a:r>
            <a:r>
              <a:rPr lang="en-US" sz="1800" spc="-5" smtClean="0">
                <a:solidFill>
                  <a:srgbClr val="3333CC"/>
                </a:solidFill>
                <a:latin typeface="+mj-lt"/>
                <a:cs typeface="Arial"/>
              </a:rPr>
              <a:t>18-23/0110r0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reply comment to United States Federal Communications Commission’s </a:t>
            </a:r>
            <a:r>
              <a:rPr lang="en-US" sz="1800" dirty="0" smtClean="0"/>
              <a:t>NRPM</a:t>
            </a:r>
            <a:r>
              <a:rPr lang="en-GB" sz="1800" dirty="0"/>
              <a:t>: Cybersecurity </a:t>
            </a:r>
            <a:r>
              <a:rPr lang="en-GB" sz="1800" dirty="0" err="1"/>
              <a:t>Labeling</a:t>
            </a:r>
            <a:r>
              <a:rPr lang="en-GB" sz="1800" dirty="0"/>
              <a:t> for Internet of Things (PS Docket No. </a:t>
            </a:r>
            <a:r>
              <a:rPr lang="en-GB" sz="1800" dirty="0" smtClean="0"/>
              <a:t>23-239)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FCC’s NPRM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October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19 October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3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10127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29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5 October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6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4"/>
              </a:rPr>
              <a:t>18-23/0097r2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spc="-5" dirty="0" smtClean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600" dirty="0"/>
              <a:t> provide your comments/edits to </a:t>
            </a:r>
            <a:r>
              <a:rPr lang="en-US" sz="1600" dirty="0" smtClean="0"/>
              <a:t>me </a:t>
            </a:r>
            <a:r>
              <a:rPr lang="en-US" sz="1600" dirty="0"/>
              <a:t>offline by Wednesday</a:t>
            </a:r>
            <a:r>
              <a:rPr lang="en-US" sz="1600"/>
              <a:t>, </a:t>
            </a:r>
            <a:r>
              <a:rPr lang="en-US" sz="1600" smtClean="0"/>
              <a:t>4 October 2023</a:t>
            </a:r>
            <a:r>
              <a:rPr lang="en-US" sz="1600" dirty="0"/>
              <a:t>,</a:t>
            </a:r>
            <a:endParaRPr lang="en-US" sz="16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Reply comment to US FCC NPRM: Cybersecurity Labeling for Internet of Things </a:t>
            </a:r>
            <a:endParaRPr lang="en-US" sz="1800" i="1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73012</TotalTime>
  <Words>1817</Words>
  <Application>Microsoft Office PowerPoint</Application>
  <PresentationFormat>Widescreen</PresentationFormat>
  <Paragraphs>366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US FCC’s NPRM (1)</vt:lpstr>
      <vt:lpstr>US FCC’s NPRM (2)</vt:lpstr>
      <vt:lpstr>General discussion items (1)</vt:lpstr>
      <vt:lpstr>General discussion items (2)</vt:lpstr>
      <vt:lpstr>Meeting schedule this month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18-23/0109r0</dc:title>
  <dc:creator>Edward Au</dc:creator>
  <cp:keywords>28 September 2023</cp:keywords>
  <cp:lastModifiedBy>Edward Au</cp:lastModifiedBy>
  <cp:revision>5642</cp:revision>
  <cp:lastPrinted>1601-01-01T00:00:00Z</cp:lastPrinted>
  <dcterms:created xsi:type="dcterms:W3CDTF">2016-03-03T14:54:45Z</dcterms:created>
  <dcterms:modified xsi:type="dcterms:W3CDTF">2023-09-25T14:17:35Z</dcterms:modified>
  <cp:category>IEEE 802.18 RR-TAG agenda</cp:category>
</cp:coreProperties>
</file>