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842" r:id="rId3"/>
    <p:sldId id="3843" r:id="rId4"/>
    <p:sldId id="3841" r:id="rId5"/>
    <p:sldId id="3844" r:id="rId6"/>
    <p:sldId id="3845" r:id="rId7"/>
    <p:sldId id="3846" r:id="rId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comb, Jay" initials="HJ" lastIdx="2" clrIdx="0">
    <p:extLst>
      <p:ext uri="{19B8F6BF-5375-455C-9EA6-DF929625EA0E}">
        <p15:presenceInfo xmlns:p15="http://schemas.microsoft.com/office/powerpoint/2012/main" userId="S::jholcomb@itron.com::aee8fcb3-73df-479f-8979-0e12987586b3" providerId="AD"/>
      </p:ext>
    </p:extLst>
  </p:cmAuthor>
  <p:cmAuthor id="2" name="Al Petrick" initials="AP" lastIdx="1" clrIdx="1">
    <p:extLst>
      <p:ext uri="{19B8F6BF-5375-455C-9EA6-DF929625EA0E}">
        <p15:presenceInfo xmlns:p15="http://schemas.microsoft.com/office/powerpoint/2012/main" userId="b177fa8dd07d8d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C80"/>
    <a:srgbClr val="D5F4FF"/>
    <a:srgbClr val="85DFFF"/>
    <a:srgbClr val="FF9999"/>
    <a:srgbClr val="990033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40" autoAdjust="0"/>
    <p:restoredTop sz="94835" autoAdjust="0"/>
  </p:normalViewPr>
  <p:slideViewPr>
    <p:cSldViewPr>
      <p:cViewPr varScale="1">
        <p:scale>
          <a:sx n="147" d="100"/>
          <a:sy n="147" d="100"/>
        </p:scale>
        <p:origin x="2456" y="2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1654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46"/>
    </p:cViewPr>
  </p:sorterViewPr>
  <p:notesViewPr>
    <p:cSldViewPr>
      <p:cViewPr varScale="1">
        <p:scale>
          <a:sx n="96" d="100"/>
          <a:sy n="96" d="100"/>
        </p:scale>
        <p:origin x="237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689601" y="6475414"/>
            <a:ext cx="80856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14400" y="304800"/>
            <a:ext cx="30480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588001" y="6475414"/>
            <a:ext cx="91016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2462" cy="1018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23AE4-ECF3-8130-59D2-A6C09DAD23A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4CC40-2B7F-1C14-3E16-26C91C6D059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12000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6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0CB9D-5A31-4007-4EA1-A55FC2D6D1A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JUly</a:t>
            </a:r>
            <a:r>
              <a:rPr lang="en-US" dirty="0"/>
              <a:t>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148D2-881D-4A66-4E3A-71CC056A7C7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12000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7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6819E75-0966-E6AF-5013-6BBB0C2671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82970"/>
            <a:ext cx="2948516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12000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Edward Au (Huawei)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588001" y="6475414"/>
            <a:ext cx="91016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861484" y="628628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4" y="6475413"/>
            <a:ext cx="155972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UWB Regulation Europe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534117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802.18-23/0071r0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ept.org/Documents/wg-fm/78560/fm-23-082annex43_ls-to-wg-se-on-uwb-in-85-106-ghz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etsi.org/webapp/WorkProgram/Report_WorkItem.asp?WKI_ID=6352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webapp/WorkProgram/Report_WorkItem.asp?WKI_ID=67490" TargetMode="External"/><Relationship Id="rId2" Type="http://schemas.openxmlformats.org/officeDocument/2006/relationships/hyperlink" Target="https://portal.etsi.org/tb.aspx?tbid=729&amp;SubTB=729#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896949" y="336550"/>
            <a:ext cx="2303451" cy="273050"/>
          </a:xfrm>
        </p:spPr>
        <p:txBody>
          <a:bodyPr/>
          <a:lstStyle/>
          <a:p>
            <a:r>
              <a:rPr lang="en-US" dirty="0" err="1"/>
              <a:t>JUly</a:t>
            </a:r>
            <a:r>
              <a:rPr lang="en-US" dirty="0"/>
              <a:t> 2023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0" y="1435894"/>
            <a:ext cx="93726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IEEE 802.18 RR-TAG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Update UWB Regulation Framework in Europe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2502694"/>
            <a:ext cx="7772400" cy="771524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</a:t>
            </a:r>
            <a:r>
              <a:rPr lang="en-GB" sz="2000" b="0" dirty="0"/>
              <a:t>08 July 2023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71801" y="3657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57694"/>
              </p:ext>
            </p:extLst>
          </p:nvPr>
        </p:nvGraphicFramePr>
        <p:xfrm>
          <a:off x="2328862" y="4581264"/>
          <a:ext cx="8186738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8534400" imgH="1244600" progId="Word.Document.8">
                  <p:embed/>
                </p:oleObj>
              </mc:Choice>
              <mc:Fallback>
                <p:oleObj name="Dokument" r:id="rId3" imgW="8534400" imgH="124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2" y="4581264"/>
                        <a:ext cx="8186738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6A906-4BEB-A8D6-F324-8C6FA3F9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UWB regulation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CABF16-C3BB-2377-A55B-9CE5139A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965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New regulation framework presented in November 2022 in Bangkok (IEEE 802.18-22/0141)  in force as ECC decision (06)04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CEPT Report 84 ready for publication and transfer to EU commission as part of the permanent UWB mandate of the EU commission to CEPT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Updated EC decision expected including enhancements in the band 6.0 GHz to 8.5 GHz until end of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significant changes to sensor regulation expected since ECC decision (07)01 has not be rework on ECC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New period of UWB regulation update start by end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ECBC1A-83D0-D49F-2904-77A69E0A52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81AD4-665B-53E6-81FA-F3641F2155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DA272A9-CCEA-09C7-6001-8ED1072F28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38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6A906-4BEB-A8D6-F324-8C6FA3F9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points of new regulation 2022 (ECC/DEC/(06)04)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CABF16-C3BB-2377-A55B-9CE5139A9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Vehicular application in the band 6.0 GHz to 8.5 GHz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/>
              <a:t>Fixed outdoor </a:t>
            </a:r>
            <a:r>
              <a:rPr lang="en-GB" sz="3200" dirty="0"/>
              <a:t>in the band 6.0 GHz to 8.5 GHz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Indoor applications up to -31.3dBm/MHz when connected to networked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Some duty cycle and antenna limitations apply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ECBC1A-83D0-D49F-2904-77A69E0A52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81AD4-665B-53E6-81FA-F3641F2155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DA272A9-CCEA-09C7-6001-8ED1072F28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8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713" y="2019300"/>
            <a:ext cx="11571287" cy="3133725"/>
          </a:xfrm>
        </p:spPr>
        <p:txBody>
          <a:bodyPr>
            <a:normAutofit/>
          </a:bodyPr>
          <a:lstStyle/>
          <a:p>
            <a:r>
              <a:rPr lang="en-US" b="1" dirty="0"/>
              <a:t>New activities in Europe towards an extende</a:t>
            </a:r>
            <a:r>
              <a:rPr lang="en-US" dirty="0"/>
              <a:t>d UWB framework up to 10.6 GHz</a:t>
            </a:r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07/2023</a:t>
            </a:r>
            <a:endParaRPr lang="fr-FR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09460-30E4-0BA5-7C7D-F078BD5E51C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0" y="30480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C6D35-CE07-0CF9-93FB-C347830B727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12000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7638-7C42-C7C7-70AD-A9E04A91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investigation in SE24 towards band extension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FD5763-50C6-619C-4D1E-1899C3E58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LS from WGFM to WGSE to start investigations: </a:t>
            </a:r>
            <a:r>
              <a:rPr lang="en-GB" dirty="0">
                <a:hlinkClick r:id="rId2"/>
              </a:rPr>
              <a:t>https://cept.org/Documents/wg-fm/78560/fm-23-082annex43_ls-to-wg-se-on-uwb-in-85-106-ghz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Band extension work to include band 8.5 GHz to 10.6 GHz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Fixed out-door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Indoor with 31,3dBm/MHz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Vehicular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Outdoor usage might be controversial due to X-Band radar systems civil and military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Indoor seems to be less of an issue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A8BEC-6F0C-E5EA-47A9-53AFEF79F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CA24BD-F739-6525-64BB-23EAB63518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C9A072C-61ED-B89E-9FC7-18ED276F06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60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16440-FFBD-8606-563D-A22DB51F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topics for next regulation update cycle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C942A-E3B7-4134-DD83-4C2784AD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Update sensor regulation ECC/DEC/(07)01 to include the 2023 generic possibilities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Increased indoor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Fixed out-door with some operational limitations (and “re-consider” options from former versions of ECC/DEC/(07)01)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Investigate possible fixed out-door in the band 4.2 GHz to 4.8 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Initial work on </a:t>
            </a:r>
            <a:r>
              <a:rPr lang="en-GB" dirty="0" err="1"/>
              <a:t>SRDoc</a:t>
            </a:r>
            <a:r>
              <a:rPr lang="en-GB" dirty="0"/>
              <a:t> in ETSI has started: </a:t>
            </a:r>
            <a:r>
              <a:rPr lang="en-GB" dirty="0">
                <a:hlinkClick r:id="rId2"/>
              </a:rPr>
              <a:t>https://portal.etsi.org/webapp/WorkProgram/Report_WorkItem.asp?WKI_ID=63521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4CE08C-9051-44A1-0FB1-C1A54D2E9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67A5F-FEFF-8575-8D56-92E12E03C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DAB85A1-9CFF-A3D5-01FA-B9A7AAE0F1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79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95FD7-CCF0-30C9-7A42-04D192F4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UWB in ETSI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61134-B500-C183-1E44-8BB88693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ERM TGUWB is working on a set of UWB related harmonized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https://portal.etsi.org/tb.aspx?tbid=729&amp;SubTB=729#/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Main topic: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measurements under environmental profile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https://portal.etsi.org/webapp/WorkProgram/Report_WorkItem.asp?WKI_ID=67490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Next meeting #65: 5. </a:t>
            </a:r>
            <a:r>
              <a:rPr lang="en-GB"/>
              <a:t>Sept </a:t>
            </a:r>
            <a:r>
              <a:rPr lang="en-GB" dirty="0"/>
              <a:t>– 9. Sept 2023, online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30D8DA-DE06-71FC-84D5-8347A496C2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8C92BE-9BD8-323D-C6D9-DEA00271F1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5862DD5-27D5-F132-DBA5-FFF7AD8FED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05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504</Words>
  <Application>Microsoft Macintosh PowerPoint</Application>
  <PresentationFormat>Breitbild</PresentationFormat>
  <Paragraphs>60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Poppins</vt:lpstr>
      <vt:lpstr>Times New Roman</vt:lpstr>
      <vt:lpstr>Office Theme</vt:lpstr>
      <vt:lpstr>Dokument</vt:lpstr>
      <vt:lpstr>IEEE 802.18 RR-TAG Update UWB Regulation Framework in Europe</vt:lpstr>
      <vt:lpstr>Status of UWB regulation </vt:lpstr>
      <vt:lpstr>Main points of new regulation 2022 (ECC/DEC/(06)04)</vt:lpstr>
      <vt:lpstr>New activities in Europe towards an extended UWB framework up to 10.6 GHz   07/2023</vt:lpstr>
      <vt:lpstr>New investigation in SE24 towards band extension</vt:lpstr>
      <vt:lpstr>Other topics for next regulation update cycle</vt:lpstr>
      <vt:lpstr>UWB in ETSI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22/0139r2</dc:title>
  <dc:creator/>
  <cp:keywords>3 November 2022</cp:keywords>
  <cp:lastModifiedBy>Friedbert Berens</cp:lastModifiedBy>
  <cp:revision>5076</cp:revision>
  <cp:lastPrinted>1601-01-01T00:00:00Z</cp:lastPrinted>
  <dcterms:created xsi:type="dcterms:W3CDTF">2016-03-03T14:54:45Z</dcterms:created>
  <dcterms:modified xsi:type="dcterms:W3CDTF">2023-07-06T10:57:38Z</dcterms:modified>
  <cp:category>IEEE 802.18 RR-TAG agenda</cp:category>
</cp:coreProperties>
</file>