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1" r:id="rId14"/>
    <p:sldId id="914" r:id="rId15"/>
    <p:sldId id="882" r:id="rId16"/>
    <p:sldId id="901" r:id="rId17"/>
    <p:sldId id="898" r:id="rId18"/>
    <p:sldId id="909" r:id="rId19"/>
    <p:sldId id="912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87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7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Relationship Id="rId4" Type="http://schemas.openxmlformats.org/officeDocument/2006/relationships/hyperlink" Target="https://tdra.gov.ae/en/Participation/consultations/details?id=336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en/Participation/consultations/details?id=336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7-03-0000-proposed-response-to-uae-tdra-consultation-on-uwb-and-srd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7/july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22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15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600" u="sng" dirty="0" smtClean="0">
                <a:cs typeface="Arial"/>
                <a:hlinkClick r:id="rId4"/>
              </a:rPr>
              <a:t>TDRA regulations – Ultra Wide Band and Short Range Devices v4.0</a:t>
            </a:r>
            <a:endParaRPr lang="en-GB" sz="1600" u="sng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 August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600" u="sng" dirty="0">
                <a:cs typeface="Arial"/>
                <a:hlinkClick r:id="rId5"/>
              </a:rPr>
              <a:t>Public Consultation on the Draft RSPG Opinion </a:t>
            </a:r>
            <a:r>
              <a:rPr lang="en-US" sz="1600" u="sng" dirty="0" smtClean="0">
                <a:cs typeface="Arial"/>
                <a:hlinkClick r:id="rId5"/>
              </a:rPr>
              <a:t>“The </a:t>
            </a:r>
            <a:r>
              <a:rPr lang="en-US" sz="1600" u="sng" dirty="0">
                <a:cs typeface="Arial"/>
                <a:hlinkClick r:id="rId5"/>
              </a:rPr>
              <a:t>development of 6G and possible implications for spectrum needs and guidance on the rollout of future wireless broadband </a:t>
            </a:r>
            <a:r>
              <a:rPr lang="en-US" sz="1600" u="sng" dirty="0" smtClean="0">
                <a:cs typeface="Arial"/>
                <a:hlinkClick r:id="rId5"/>
              </a:rPr>
              <a:t>networks”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TDRA regulations – Ultra Wide Band and Short Range Devices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22 May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7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22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tdra.gov.ae/en/Participation/consultations/details?id=3365</a:t>
            </a:r>
            <a:r>
              <a:rPr lang="en-US" sz="1600" dirty="0" smtClean="0"/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18-23/0067r3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18-23/0067r4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UAE Telecommunications and Digital Government Regulatory Authority (TDRA)’s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“TDRA regulations – Ultra Wide Band and Short Range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Devices</a:t>
            </a:r>
            <a:r>
              <a:rPr lang="en-US" sz="1800" dirty="0" smtClean="0"/>
              <a:t>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UAE TDRA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16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15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(11 Yes;  0 No;  2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</a:t>
            </a:r>
            <a:r>
              <a:rPr lang="en-US" sz="1600" spc="-5" dirty="0" smtClean="0">
                <a:latin typeface="+mj-lt"/>
                <a:cs typeface="Arial"/>
              </a:rPr>
              <a:t>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5.8 GHz band in Japan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Addressed by Rich Kennedy (Bluetooth SIG)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21572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23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29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30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16 June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3:58pm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UAE TDRA’s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Discussion:  5.8 GHz band in Japan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72109</TotalTime>
  <Words>1961</Words>
  <Application>Microsoft Office PowerPoint</Application>
  <PresentationFormat>Widescreen</PresentationFormat>
  <Paragraphs>396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UAE TDRA’s consultation (1)</vt:lpstr>
      <vt:lpstr>UAE TDRA’s consultation (2)</vt:lpstr>
      <vt:lpstr>5.8 GHz band in Japan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18-23/0069r2</dc:title>
  <dc:creator/>
  <cp:keywords>22 June 2023</cp:keywords>
  <cp:lastModifiedBy>Edward Au</cp:lastModifiedBy>
  <cp:revision>5432</cp:revision>
  <cp:lastPrinted>1601-01-01T00:00:00Z</cp:lastPrinted>
  <dcterms:created xsi:type="dcterms:W3CDTF">2016-03-03T14:54:45Z</dcterms:created>
  <dcterms:modified xsi:type="dcterms:W3CDTF">2023-06-22T19:59:25Z</dcterms:modified>
  <cp:category>IEEE 802.18 RR-TAG agenda</cp:category>
</cp:coreProperties>
</file>