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906" r:id="rId12"/>
    <p:sldId id="910" r:id="rId13"/>
    <p:sldId id="907" r:id="rId14"/>
    <p:sldId id="911" r:id="rId15"/>
    <p:sldId id="877" r:id="rId16"/>
    <p:sldId id="882" r:id="rId17"/>
    <p:sldId id="901" r:id="rId18"/>
    <p:sldId id="898" r:id="rId19"/>
    <p:sldId id="905"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4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p:scale>
        <a:sx n="100" d="100"/>
        <a:sy n="100" d="100"/>
      </p:scale>
      <p:origin x="0" y="-247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662218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47742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8-01-0000-weekly-teleconference-minutes-23-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0-0000-proposed-response-to-eu-rspg-s-questionnaire.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1-0000-proposed-modifications-to-itu-r-m-1450-5-for-may-2023-wp5a-meeting.doc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4-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5" Type="http://schemas.openxmlformats.org/officeDocument/2006/relationships/hyperlink" Target="https://ntia.gov/issues/national-spectrum-strategy/request-comments"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30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0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18-23/0038r1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18-23/0037r0</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18-23/0037r1 </a:t>
            </a:r>
            <a:r>
              <a:rPr lang="en-US" sz="1800" spc="-5" dirty="0" smtClean="0">
                <a:solidFill>
                  <a:srgbClr val="3333CC"/>
                </a:solidFill>
                <a:latin typeface="+mj-lt"/>
                <a:cs typeface="Arial"/>
              </a:rPr>
              <a:t>[Placeholder]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RU Radio Spectrum Policy Group’s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Change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European Commission RSPG </a:t>
            </a:r>
            <a:r>
              <a:rPr lang="en-US" sz="1800" spc="-5" dirty="0">
                <a:latin typeface="+mj-lt"/>
                <a:cs typeface="Arial"/>
              </a:rPr>
              <a:t>by 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Tree>
    <p:extLst>
      <p:ext uri="{BB962C8B-B14F-4D97-AF65-F5344CB8AC3E}">
        <p14:creationId xmlns:p14="http://schemas.microsoft.com/office/powerpoint/2010/main" val="203927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18-23/0035r1</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GB" sz="1800" dirty="0" smtClean="0">
                <a:latin typeface="+mj-lt"/>
              </a:rPr>
              <a:t>Move </a:t>
            </a:r>
            <a:r>
              <a:rPr lang="en-GB" sz="1800" dirty="0">
                <a:latin typeface="+mj-lt"/>
              </a:rPr>
              <a:t>to approve documents </a:t>
            </a:r>
            <a:r>
              <a:rPr lang="en-GB" sz="1800" dirty="0" smtClean="0">
                <a:solidFill>
                  <a:schemeClr val="accent2"/>
                </a:solidFill>
                <a:latin typeface="+mj-lt"/>
              </a:rPr>
              <a:t>18-23/0035r1 </a:t>
            </a:r>
            <a:r>
              <a:rPr lang="en-GB" sz="1800" dirty="0" smtClean="0">
                <a:latin typeface="+mj-lt"/>
              </a:rPr>
              <a:t>for </a:t>
            </a:r>
            <a:r>
              <a:rPr lang="en-GB" sz="1800" dirty="0">
                <a:latin typeface="+mj-lt"/>
              </a:rPr>
              <a:t>proposed modifications to ITU-R </a:t>
            </a:r>
            <a:r>
              <a:rPr lang="en-GB" sz="1800" dirty="0" smtClean="0">
                <a:latin typeface="+mj-lt"/>
              </a:rPr>
              <a:t>for </a:t>
            </a:r>
            <a:r>
              <a:rPr lang="en-GB" sz="1800" dirty="0">
                <a:latin typeface="+mj-lt"/>
              </a:rPr>
              <a:t>review and approval by the IEEE </a:t>
            </a:r>
            <a:r>
              <a:rPr lang="en-GB" sz="1800" dirty="0" smtClean="0">
                <a:latin typeface="+mj-lt"/>
              </a:rPr>
              <a:t>802 LSMC for </a:t>
            </a:r>
            <a:r>
              <a:rPr lang="en-GB" sz="1800" dirty="0">
                <a:latin typeface="+mj-lt"/>
              </a:rPr>
              <a:t>submission to the ITU-R Working Party 5A via ITU-R liaison before the contribution deadline for the Working Party 5A’s next meeting.  The IEEE 802.18 Chair is authorized to make editorial changes as necessary.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(2)</a:t>
            </a:r>
            <a:endParaRPr lang="en-US" sz="2800" dirty="0">
              <a:solidFill>
                <a:srgbClr val="0070C0"/>
              </a:solidFill>
            </a:endParaRPr>
          </a:p>
        </p:txBody>
      </p:sp>
    </p:spTree>
    <p:extLst>
      <p:ext uri="{BB962C8B-B14F-4D97-AF65-F5344CB8AC3E}">
        <p14:creationId xmlns:p14="http://schemas.microsoft.com/office/powerpoint/2010/main" val="2667032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 RSPG:  </a:t>
            </a:r>
            <a:r>
              <a:rPr lang="en-US" sz="1400" spc="-5" dirty="0">
                <a:solidFill>
                  <a:srgbClr val="FF0000"/>
                </a:solidFill>
                <a:cs typeface="Arial"/>
                <a:hlinkClick r:id="rId4"/>
              </a:rPr>
              <a:t>Questionnaire on the Role of Radio Spectrum Policy to help combat Climate </a:t>
            </a:r>
            <a:r>
              <a:rPr lang="en-US" sz="1400" spc="-5" dirty="0" smtClean="0">
                <a:solidFill>
                  <a:srgbClr val="FF0000"/>
                </a:solidFill>
                <a:cs typeface="Arial"/>
                <a:hlinkClick r:id="rId4"/>
              </a:rPr>
              <a:t>Change</a:t>
            </a:r>
            <a:endParaRPr lang="en-US" sz="16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19409160"/>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31 March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6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7 April 2023</a:t>
                      </a:r>
                      <a:r>
                        <a:rPr lang="en-US" sz="1500" strike="sng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EU RSPG’s consultation on climate </a:t>
            </a:r>
            <a:r>
              <a:rPr lang="en-US" sz="1800" i="1" spc="-5" dirty="0" smtClean="0">
                <a:solidFill>
                  <a:srgbClr val="00B050"/>
                </a:solidFill>
                <a:cs typeface="Arial"/>
              </a:rPr>
              <a:t>change</a:t>
            </a:r>
            <a:endParaRPr lang="en-US" sz="1800" spc="-5" dirty="0" smtClean="0">
              <a:cs typeface="Arial"/>
            </a:endParaRPr>
          </a:p>
          <a:p>
            <a:pPr marL="230188" marR="117475" indent="-230188" algn="just">
              <a:buFont typeface="Times New Roman" pitchFamily="16" charset="0"/>
              <a:buChar char="•"/>
              <a:tabLst>
                <a:tab pos="230188" algn="l"/>
              </a:tabLst>
            </a:pPr>
            <a:r>
              <a:rPr lang="en-US" sz="1800" i="1" dirty="0" smtClean="0">
                <a:solidFill>
                  <a:srgbClr val="00B050"/>
                </a:solidFill>
              </a:rPr>
              <a:t>Review and motion:  </a:t>
            </a:r>
            <a:r>
              <a:rPr lang="en-US" sz="1800" i="1" dirty="0">
                <a:solidFill>
                  <a:srgbClr val="00B050"/>
                </a:solidFill>
              </a:rPr>
              <a:t>ITU-R Working Party 5A </a:t>
            </a:r>
            <a:r>
              <a:rPr lang="en-US" sz="1800" i="1" dirty="0" smtClean="0">
                <a:solidFill>
                  <a:srgbClr val="00B050"/>
                </a:solidFill>
              </a:rPr>
              <a:t>submission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71280</TotalTime>
  <Words>1954</Words>
  <Application>Microsoft Office PowerPoint</Application>
  <PresentationFormat>Widescreen</PresentationFormat>
  <Paragraphs>371</Paragraphs>
  <Slides>21</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EU RSPG consultation on climate change (1)</vt:lpstr>
      <vt:lpstr>EU RSPG consultation on climate change (2)</vt:lpstr>
      <vt:lpstr>ITU-R Working Party 5A submission (1)</vt:lpstr>
      <vt:lpstr>ITU-R Working Party 5A submission (2)</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23/0036r0</dc:title>
  <dc:creator/>
  <cp:keywords>30 March 2023</cp:keywords>
  <cp:lastModifiedBy>Edward Au</cp:lastModifiedBy>
  <cp:revision>5241</cp:revision>
  <cp:lastPrinted>1601-01-01T00:00:00Z</cp:lastPrinted>
  <dcterms:created xsi:type="dcterms:W3CDTF">2016-03-03T14:54:45Z</dcterms:created>
  <dcterms:modified xsi:type="dcterms:W3CDTF">2023-03-25T20:21:51Z</dcterms:modified>
  <cp:category>IEEE 802.18 RR-TAG agenda</cp:category>
</cp:coreProperties>
</file>