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7"/>
  </p:notesMasterIdLst>
  <p:handoutMasterIdLst>
    <p:handoutMasterId r:id="rId3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95" r:id="rId21"/>
    <p:sldId id="970" r:id="rId22"/>
    <p:sldId id="933" r:id="rId23"/>
    <p:sldId id="972" r:id="rId24"/>
    <p:sldId id="864" r:id="rId25"/>
    <p:sldId id="973" r:id="rId26"/>
    <p:sldId id="981" r:id="rId27"/>
    <p:sldId id="982" r:id="rId28"/>
    <p:sldId id="992" r:id="rId29"/>
    <p:sldId id="993" r:id="rId30"/>
    <p:sldId id="978" r:id="rId31"/>
    <p:sldId id="900" r:id="rId32"/>
    <p:sldId id="994" r:id="rId33"/>
    <p:sldId id="954" r:id="rId34"/>
    <p:sldId id="887" r:id="rId35"/>
    <p:sldId id="888"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729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258796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881004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05-00-WCSG-2023-jan-ieee-802w-mixed-mode-interim-av-training.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igital-strategy.ec.europa.eu/en/consultations/future-electronic-communications-sector-and-its-infrastructure" TargetMode="External"/><Relationship Id="rId5"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4" Type="http://schemas.openxmlformats.org/officeDocument/2006/relationships/hyperlink" Target="https://radio-spectrum-policy-group.ec.europa.eu/system/files/2023-02/RSPG23-014final-sub-group-Climate_Change_Questionnaire-2023_0.pdf"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732be71f-e82d-472d-bf2d-059ca6106a28/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March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52"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b="1" spc="-5" dirty="0" smtClean="0">
                <a:solidFill>
                  <a:srgbClr val="FF0000"/>
                </a:solidFill>
                <a:latin typeface="+mj-lt"/>
                <a:cs typeface="Arial"/>
              </a:rPr>
              <a:t>Press </a:t>
            </a:r>
            <a:r>
              <a:rPr lang="en-US" sz="1600" b="1" spc="-5" dirty="0">
                <a:solidFill>
                  <a:srgbClr val="FF0000"/>
                </a:solidFill>
                <a:latin typeface="+mj-lt"/>
                <a:cs typeface="Arial"/>
              </a:rPr>
              <a:t>are required (i.e., anyone reporting publicly on this meeting) to announce their presence (per IEEE SA Standards Board Ops Manual)</a:t>
            </a:r>
            <a:endParaRPr lang="en-US" sz="1600" b="1" spc="-5" dirty="0">
              <a:solidFill>
                <a:srgbClr val="FF0000"/>
              </a:solidFill>
              <a:latin typeface="+mj-lt"/>
              <a:cs typeface="Arial"/>
            </a:endParaRP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t>
            </a:r>
            <a:r>
              <a:rPr lang="en-US" sz="1400" dirty="0" smtClean="0"/>
              <a:t>Room 214</a:t>
            </a:r>
            <a:r>
              <a:rPr lang="en-US" sz="1400" spc="-5" dirty="0" smtClean="0">
                <a:latin typeface="+mj-lt"/>
                <a:cs typeface="Arial"/>
              </a:rPr>
              <a:t>, Hilton Atlanta, Georgia, </a:t>
            </a:r>
            <a:r>
              <a:rPr lang="en-US" sz="1400" spc="-5" dirty="0" err="1" smtClean="0">
                <a:latin typeface="+mj-lt"/>
                <a:cs typeface="Arial"/>
              </a:rPr>
              <a:t>Altanta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59515901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214,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214,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18-23/0020r1.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January 2023 wireless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January wireless interim session as </a:t>
            </a:r>
            <a:r>
              <a:rPr lang="en-US" sz="1800" spc="-5" dirty="0">
                <a:latin typeface="+mj-lt"/>
                <a:cs typeface="Arial"/>
              </a:rPr>
              <a:t>shown in the document </a:t>
            </a:r>
            <a:r>
              <a:rPr lang="en-US" sz="1800" spc="-5" dirty="0" smtClean="0">
                <a:latin typeface="+mj-lt"/>
                <a:cs typeface="Arial"/>
              </a:rPr>
              <a:t>18-23/0010r0,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Wireless </a:t>
            </a:r>
            <a:r>
              <a:rPr lang="en-US" sz="2800" dirty="0" err="1" smtClean="0">
                <a:solidFill>
                  <a:srgbClr val="0070C0"/>
                </a:solidFill>
              </a:rPr>
              <a:t>Std</a:t>
            </a:r>
            <a:r>
              <a:rPr lang="en-US" sz="2800" dirty="0" smtClean="0">
                <a:solidFill>
                  <a:srgbClr val="0070C0"/>
                </a:solidFill>
              </a:rPr>
              <a:t> </a:t>
            </a:r>
            <a:r>
              <a:rPr lang="en-US" sz="2800" dirty="0" err="1" smtClean="0">
                <a:solidFill>
                  <a:srgbClr val="0070C0"/>
                </a:solidFill>
              </a:rPr>
              <a:t>Freq</a:t>
            </a:r>
            <a:r>
              <a:rPr lang="en-US" sz="2800" dirty="0" smtClean="0">
                <a:solidFill>
                  <a:srgbClr val="0070C0"/>
                </a:solidFill>
              </a:rPr>
              <a:t> Table ad-hoc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27 September 2022 IEEE </a:t>
            </a:r>
            <a:r>
              <a:rPr lang="en-US" sz="1800" spc="-5" dirty="0">
                <a:latin typeface="+mj-lt"/>
                <a:cs typeface="Arial"/>
              </a:rPr>
              <a:t>802 Wireless Standards Frequency Table ad </a:t>
            </a:r>
            <a:r>
              <a:rPr lang="en-US" sz="1800" spc="-5" dirty="0" smtClean="0">
                <a:latin typeface="+mj-lt"/>
                <a:cs typeface="Arial"/>
              </a:rPr>
              <a:t>hoc meeting as </a:t>
            </a:r>
            <a:r>
              <a:rPr lang="en-US" sz="1800" spc="-5" dirty="0">
                <a:latin typeface="+mj-lt"/>
                <a:cs typeface="Arial"/>
              </a:rPr>
              <a:t>shown in the document </a:t>
            </a:r>
            <a:r>
              <a:rPr lang="en-US" sz="1800" spc="-5" dirty="0" smtClean="0">
                <a:latin typeface="+mj-lt"/>
                <a:cs typeface="Arial"/>
              </a:rPr>
              <a:t>18-22/0121r0,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4968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Change</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RSS-247 Issue 3 – DTS FHS and LE-LAN – Draft for 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6"/>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16 March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16 March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18-23/0020r1.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March IEEE 802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March 2023 to 17 March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web.cvent.com/event/732be71f-e82d-472d-bf2d-059ca6106a28/register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May wireless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6802572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23 </a:t>
                      </a:r>
                      <a:r>
                        <a:rPr lang="en-US" sz="1500" dirty="0" smtClean="0"/>
                        <a:t>March 2023 to 11 May</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24 </a:t>
                      </a:r>
                      <a:r>
                        <a:rPr lang="en-US" sz="1500" dirty="0" smtClean="0"/>
                        <a:t>March 2023 to 12 May</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May wireless interim</a:t>
                      </a:r>
                      <a:endParaRPr lang="en-US" sz="1500" dirty="0"/>
                    </a:p>
                  </a:txBody>
                  <a:tcPr/>
                </a:tc>
                <a:tc>
                  <a:txBody>
                    <a:bodyPr/>
                    <a:lstStyle/>
                    <a:p>
                      <a:r>
                        <a:rPr lang="en-US" sz="1500" dirty="0" smtClean="0"/>
                        <a:t>Tuesday AM2 on 16 May</a:t>
                      </a:r>
                      <a:r>
                        <a:rPr lang="en-US" sz="1500" baseline="0" dirty="0" smtClean="0"/>
                        <a:t> 2023</a:t>
                      </a:r>
                      <a:r>
                        <a:rPr lang="en-US" sz="1500" dirty="0" smtClean="0"/>
                        <a:t>, </a:t>
                      </a:r>
                    </a:p>
                    <a:p>
                      <a:r>
                        <a:rPr lang="en-US" sz="1500" dirty="0" smtClean="0"/>
                        <a:t>Thursday AM1 on 18</a:t>
                      </a:r>
                      <a:r>
                        <a:rPr lang="en-US" sz="1500" baseline="0" dirty="0" smtClean="0"/>
                        <a:t> May</a:t>
                      </a:r>
                      <a:r>
                        <a:rPr lang="en-US" sz="1500" dirty="0" smtClean="0"/>
                        <a:t>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#TBD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22 September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75203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smtClean="0">
                <a:latin typeface="+mj-lt"/>
                <a:cs typeface="Arial"/>
              </a:rPr>
              <a:t>Straw </a:t>
            </a:r>
            <a:r>
              <a:rPr lang="en-US" sz="1800" spc="-5" smtClean="0">
                <a:latin typeface="+mj-lt"/>
                <a:cs typeface="Arial"/>
              </a:rPr>
              <a:t>poll 1</a:t>
            </a:r>
            <a:r>
              <a:rPr lang="en-US" sz="1800" smtClean="0">
                <a:latin typeface="+mj-lt"/>
              </a:rPr>
              <a:t>:  </a:t>
            </a:r>
            <a:r>
              <a:rPr lang="en-US" sz="1800" dirty="0" smtClean="0">
                <a:latin typeface="+mj-lt"/>
              </a:rPr>
              <a:t>If </a:t>
            </a:r>
            <a:r>
              <a:rPr lang="en-US" sz="1800" dirty="0">
                <a:latin typeface="+mj-lt"/>
              </a:rPr>
              <a:t>the 2023 </a:t>
            </a:r>
            <a:r>
              <a:rPr lang="en-US" sz="1800" dirty="0" smtClean="0">
                <a:latin typeface="+mj-lt"/>
              </a:rPr>
              <a:t>May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68581</TotalTime>
  <Words>1984</Words>
  <Application>Microsoft Office PowerPoint</Application>
  <PresentationFormat>Widescreen</PresentationFormat>
  <Paragraphs>409</Paragraphs>
  <Slides>35</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Arial Unicode MS</vt:lpstr>
      <vt:lpstr>Monotype Sorts</vt:lpstr>
      <vt:lpstr>MS Gothic</vt:lpstr>
      <vt:lpstr>MS PGothic</vt:lpstr>
      <vt:lpstr>Arial</vt:lpstr>
      <vt:lpstr>Calibri</vt:lpstr>
      <vt:lpstr>Times New Roman</vt:lpstr>
      <vt:lpstr>Office Theme</vt:lpstr>
      <vt:lpstr>Document</vt:lpstr>
      <vt:lpstr>2023 March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January 2023 wireless interim minutes</vt:lpstr>
      <vt:lpstr>Review and approve the Wireless Std Freq Table ad-hoc minutes</vt:lpstr>
      <vt:lpstr>PowerPoint Presentation</vt:lpstr>
      <vt:lpstr>Status of ongoing consultations</vt:lpstr>
      <vt:lpstr>PowerPoint Presentation</vt:lpstr>
      <vt:lpstr>Recess until Thursday AM1, 16 March 2023</vt:lpstr>
      <vt:lpstr>PowerPoint Presentation</vt:lpstr>
      <vt:lpstr>PowerPoint Presentation</vt:lpstr>
      <vt:lpstr>Review and approve the 802.18 closing agenda</vt:lpstr>
      <vt:lpstr>PowerPoint Presentation</vt:lpstr>
      <vt:lpstr>General discussion items</vt:lpstr>
      <vt:lpstr>PowerPoint Presentation</vt:lpstr>
      <vt:lpstr>Future RR-TAG meetings (till the 2023 May wireless interim)</vt:lpstr>
      <vt:lpstr>Administrative motion on the weekly teleconference calls</vt:lpstr>
      <vt:lpstr>Type of participation for the 2023 May wireless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18-23/0021r1</dc:title>
  <dc:creator>Edward Au</dc:creator>
  <cp:keywords>2023 March RR-TAG Supplementary Materials</cp:keywords>
  <cp:lastModifiedBy>Edward Au</cp:lastModifiedBy>
  <cp:revision>4782</cp:revision>
  <cp:lastPrinted>1601-01-01T00:00:00Z</cp:lastPrinted>
  <dcterms:created xsi:type="dcterms:W3CDTF">2016-03-03T14:54:45Z</dcterms:created>
  <dcterms:modified xsi:type="dcterms:W3CDTF">2023-03-09T21:20:06Z</dcterms:modified>
  <cp:category>IEEE 802.18 RR-TAG </cp:category>
</cp:coreProperties>
</file>