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46" r:id="rId16"/>
    <p:sldId id="933" r:id="rId17"/>
    <p:sldId id="856" r:id="rId18"/>
    <p:sldId id="864" r:id="rId19"/>
    <p:sldId id="879" r:id="rId20"/>
    <p:sldId id="880" r:id="rId21"/>
    <p:sldId id="944" r:id="rId22"/>
    <p:sldId id="940" r:id="rId23"/>
    <p:sldId id="934" r:id="rId24"/>
    <p:sldId id="935" r:id="rId25"/>
    <p:sldId id="936" r:id="rId26"/>
    <p:sldId id="937" r:id="rId27"/>
    <p:sldId id="941" r:id="rId28"/>
    <p:sldId id="942" r:id="rId29"/>
    <p:sldId id="900" r:id="rId30"/>
    <p:sldId id="901" r:id="rId31"/>
    <p:sldId id="945" r:id="rId32"/>
    <p:sldId id="887" r:id="rId33"/>
    <p:sldId id="888"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450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10/9/2022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75164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30"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spc="-5" dirty="0" smtClean="0">
                <a:latin typeface="+mj-lt"/>
                <a:cs typeface="Arial"/>
              </a:rPr>
              <a:t>Status of ongoing consultations</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smtClean="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632816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TBD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t>URL [Placeholder]</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TBD</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 TBD</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TBD</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 TBD</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TBD</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 TBD</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TBD,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TBD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TBD,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TBD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TBD,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TBD</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rPr>
              <a:t>URL [Placeholder]</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TBD.</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39095934"/>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24 November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951549011"/>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2022 to 11 January 2023</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22 November 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630238" marR="117475" lvl="1" indent="-230188" algn="just">
              <a:buChar char="•"/>
              <a:tabLst>
                <a:tab pos="230188" algn="l"/>
              </a:tabLst>
            </a:pPr>
            <a:r>
              <a:rPr lang="en-US" sz="1600" b="1" spc="-5" dirty="0" err="1" smtClean="0">
                <a:latin typeface="+mj-lt"/>
                <a:cs typeface="Arial"/>
              </a:rPr>
              <a:t>mmW</a:t>
            </a:r>
            <a:r>
              <a:rPr lang="en-US" sz="1600" b="1" spc="-5" dirty="0" smtClean="0">
                <a:latin typeface="+mj-lt"/>
                <a:cs typeface="Arial"/>
              </a:rPr>
              <a:t> ad-hoc calls on Wednesdays at 15:00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67780</TotalTime>
  <Words>2307</Words>
  <Application>Microsoft Office PowerPoint</Application>
  <PresentationFormat>Widescreen</PresentationFormat>
  <Paragraphs>521</Paragraphs>
  <Slides>33</Slides>
  <Notes>30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15 November 2022, Agenda</vt:lpstr>
      <vt:lpstr>Administrative motions</vt:lpstr>
      <vt:lpstr>Progress since the 2022 July plenary</vt:lpstr>
      <vt:lpstr>Update from ad-hocs</vt:lpstr>
      <vt:lpstr>Status of ongoing consultations</vt:lpstr>
      <vt:lpstr>Any other business</vt:lpstr>
      <vt:lpstr>Recess until Thursday AM1, 17 November 2022</vt:lpstr>
      <vt:lpstr>Thursday AM1, 17 November 2022 Agenda</vt:lpstr>
      <vt:lpstr>Administrative motion</vt:lpstr>
      <vt:lpstr>Status of ongoing consultations</vt:lpstr>
      <vt:lpstr>Follow-up on the IEEE SA policy statement</vt:lpstr>
      <vt:lpstr>General discussion items (1)</vt:lpstr>
      <vt:lpstr>General discussion items (2)</vt:lpstr>
      <vt:lpstr>General discussion items (3)</vt:lpstr>
      <vt:lpstr>General discussion items (4)</vt:lpstr>
      <vt:lpstr>Meeting and hotel reservation for the 2023 January interim (1)</vt:lpstr>
      <vt:lpstr>Meeting and hotel reservation for the 2023 January interim (2)</vt:lpstr>
      <vt:lpstr>Future RR-TAG meetings and Webex meeting invite (1)</vt:lpstr>
      <vt:lpstr>Future ad-hoc meetings and Webex meeting invite (2)</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18-22/0126r0</dc:title>
  <dc:creator>Edward Au</dc:creator>
  <cp:keywords>2022 November plenary</cp:keywords>
  <cp:lastModifiedBy>Edward Au</cp:lastModifiedBy>
  <cp:revision>4652</cp:revision>
  <cp:lastPrinted>1601-01-01T00:00:00Z</cp:lastPrinted>
  <dcterms:created xsi:type="dcterms:W3CDTF">2016-03-03T14:54:45Z</dcterms:created>
  <dcterms:modified xsi:type="dcterms:W3CDTF">2022-10-09T20:04:30Z</dcterms:modified>
  <cp:category>IEEE 802.18 RR-TAG agenda</cp:category>
</cp:coreProperties>
</file>