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flytta </a:t>
            </a:r>
            <a:r>
              <a:rPr b="0" lang="en-US" sz="1800" spc="-1" strike="noStrike">
                <a:solidFill>
                  <a:srgbClr val="000000"/>
                </a:solidFill>
                <a:latin typeface="Arial"/>
              </a:rPr>
              <a:t>sidan</a:t>
            </a:r>
            <a:endParaRPr b="0" lang="en-US" sz="1800" spc="-1" strike="noStrike">
              <a:solidFill>
                <a:srgbClr val="000000"/>
              </a:solidFill>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87"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88"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89"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DAECC5B1-D4F9-441A-A9BF-459635A15A68}"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9"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70"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71" name="PlaceHolder 4"/>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2E87138-CD41-40F4-A0FC-3BBE4CDC6BF7}"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2" name="Text Box 2"/>
          <p:cNvSpPr/>
          <p:nvPr/>
        </p:nvSpPr>
        <p:spPr>
          <a:xfrm>
            <a:off x="1154160" y="701640"/>
            <a:ext cx="4623480" cy="3466080"/>
          </a:xfrm>
          <a:prstGeom prst="rect">
            <a:avLst/>
          </a:prstGeom>
          <a:solidFill>
            <a:srgbClr val="ffffff"/>
          </a:solidFill>
          <a:ln w="9525">
            <a:solidFill>
              <a:srgbClr val="000000"/>
            </a:solidFill>
            <a:miter/>
          </a:ln>
        </p:spPr>
        <p:style>
          <a:lnRef idx="0"/>
          <a:fillRef idx="0"/>
          <a:effectRef idx="0"/>
          <a:fontRef idx="minor"/>
        </p:style>
      </p:sp>
      <p:sp>
        <p:nvSpPr>
          <p:cNvPr id="173" name="PlaceHolder 5"/>
          <p:cNvSpPr>
            <a:spLocks noGrp="1"/>
          </p:cNvSpPr>
          <p:nvPr>
            <p:ph type="body"/>
          </p:nvPr>
        </p:nvSpPr>
        <p:spPr>
          <a:xfrm>
            <a:off x="923760" y="4408560"/>
            <a:ext cx="5083920" cy="426780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sldImg"/>
          </p:nvPr>
        </p:nvSpPr>
        <p:spPr>
          <a:xfrm>
            <a:off x="385920" y="701640"/>
            <a:ext cx="6159240" cy="3465000"/>
          </a:xfrm>
          <a:prstGeom prst="rect">
            <a:avLst/>
          </a:prstGeom>
          <a:ln w="0">
            <a:noFill/>
          </a:ln>
        </p:spPr>
      </p:sp>
      <p:sp>
        <p:nvSpPr>
          <p:cNvPr id="208"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9"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0"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1"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2"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1BEA8ED-75A5-4FE9-A414-C816D3E4A22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sldImg"/>
          </p:nvPr>
        </p:nvSpPr>
        <p:spPr>
          <a:xfrm>
            <a:off x="385920" y="701640"/>
            <a:ext cx="6159240" cy="3463560"/>
          </a:xfrm>
          <a:prstGeom prst="rect">
            <a:avLst/>
          </a:prstGeom>
          <a:ln w="0">
            <a:noFill/>
          </a:ln>
        </p:spPr>
      </p:sp>
      <p:sp>
        <p:nvSpPr>
          <p:cNvPr id="214" name="PlaceHolder 2"/>
          <p:cNvSpPr>
            <a:spLocks noGrp="1"/>
          </p:cNvSpPr>
          <p:nvPr>
            <p:ph type="body"/>
          </p:nvPr>
        </p:nvSpPr>
        <p:spPr>
          <a:xfrm>
            <a:off x="923760" y="4408560"/>
            <a:ext cx="5081760" cy="41724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5" name="PlaceHolder 3"/>
          <p:cNvSpPr>
            <a:spLocks noGrp="1"/>
          </p:cNvSpPr>
          <p:nvPr>
            <p:ph type="hdr"/>
          </p:nvPr>
        </p:nvSpPr>
        <p:spPr>
          <a:xfrm>
            <a:off x="5640480" y="96840"/>
            <a:ext cx="636840" cy="2080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6" name="PlaceHolder 4"/>
          <p:cNvSpPr>
            <a:spLocks noGrp="1"/>
          </p:cNvSpPr>
          <p:nvPr>
            <p:ph type="dt"/>
          </p:nvPr>
        </p:nvSpPr>
        <p:spPr>
          <a:xfrm>
            <a:off x="654120" y="96840"/>
            <a:ext cx="822600" cy="208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7" name="PlaceHolder 5"/>
          <p:cNvSpPr>
            <a:spLocks noGrp="1"/>
          </p:cNvSpPr>
          <p:nvPr>
            <p:ph type="ftr"/>
          </p:nvPr>
        </p:nvSpPr>
        <p:spPr>
          <a:xfrm>
            <a:off x="5357880" y="8985240"/>
            <a:ext cx="919440" cy="17820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8" name="PlaceHolder 6"/>
          <p:cNvSpPr>
            <a:spLocks noGrp="1"/>
          </p:cNvSpPr>
          <p:nvPr>
            <p:ph type="sldNum"/>
          </p:nvPr>
        </p:nvSpPr>
        <p:spPr>
          <a:xfrm>
            <a:off x="3222720" y="8985240"/>
            <a:ext cx="508320" cy="3607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A82E36F-EEA8-45FB-B846-6F979F1C3AD0}"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sldImg"/>
          </p:nvPr>
        </p:nvSpPr>
        <p:spPr>
          <a:xfrm>
            <a:off x="385920" y="701640"/>
            <a:ext cx="6159240" cy="3465000"/>
          </a:xfrm>
          <a:prstGeom prst="rect">
            <a:avLst/>
          </a:prstGeom>
          <a:ln w="0">
            <a:noFill/>
          </a:ln>
        </p:spPr>
      </p:sp>
      <p:sp>
        <p:nvSpPr>
          <p:cNvPr id="220"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1"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2"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3"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4"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0F6CC9F-23C2-4A23-87BA-CE9C16070367}"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sldImg"/>
          </p:nvPr>
        </p:nvSpPr>
        <p:spPr>
          <a:xfrm>
            <a:off x="385920" y="701640"/>
            <a:ext cx="6159240" cy="3465000"/>
          </a:xfrm>
          <a:prstGeom prst="rect">
            <a:avLst/>
          </a:prstGeom>
          <a:ln w="0">
            <a:noFill/>
          </a:ln>
        </p:spPr>
      </p:sp>
      <p:sp>
        <p:nvSpPr>
          <p:cNvPr id="226"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7"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8"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9"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0"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DD9D927-F916-4D6F-BFE3-D2993012367E}"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385920" y="701640"/>
            <a:ext cx="6159240" cy="3465000"/>
          </a:xfrm>
          <a:prstGeom prst="rect">
            <a:avLst/>
          </a:prstGeom>
          <a:ln w="0">
            <a:noFill/>
          </a:ln>
        </p:spPr>
      </p:sp>
      <p:sp>
        <p:nvSpPr>
          <p:cNvPr id="232"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3"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4"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5"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6"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4838B8C2-A28E-4D78-AFD6-38D41DBB4E9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385920" y="701640"/>
            <a:ext cx="6159240" cy="3465000"/>
          </a:xfrm>
          <a:prstGeom prst="rect">
            <a:avLst/>
          </a:prstGeom>
          <a:ln w="0">
            <a:noFill/>
          </a:ln>
        </p:spPr>
      </p:sp>
      <p:sp>
        <p:nvSpPr>
          <p:cNvPr id="238"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9"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40"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41"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42"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342B2A1-0D33-4745-BB69-DD013005DB39}"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5"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6"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7" name="PlaceHolder 4"/>
          <p:cNvSpPr>
            <a:spLocks noGrp="1"/>
          </p:cNvSpPr>
          <p:nvPr>
            <p:ph type="sldNum"/>
          </p:nvPr>
        </p:nvSpPr>
        <p:spPr>
          <a:xfrm>
            <a:off x="3279240" y="9000720"/>
            <a:ext cx="412560" cy="18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FEC7BFD-7D0E-4A6F-8FF4-E5CD77F0D703}"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8" name="Rectangle 7"/>
          <p:cNvSpPr/>
          <p:nvPr/>
        </p:nvSpPr>
        <p:spPr>
          <a:xfrm>
            <a:off x="3885840" y="8830440"/>
            <a:ext cx="2969640" cy="4633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E92AA9AB-6E41-4E66-9F0F-C2E2063D45A7}"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9" name="PlaceHolder 5"/>
          <p:cNvSpPr>
            <a:spLocks noGrp="1"/>
          </p:cNvSpPr>
          <p:nvPr>
            <p:ph type="sldImg"/>
          </p:nvPr>
        </p:nvSpPr>
        <p:spPr>
          <a:xfrm>
            <a:off x="334800" y="698400"/>
            <a:ext cx="6187680" cy="3481200"/>
          </a:xfrm>
          <a:prstGeom prst="rect">
            <a:avLst/>
          </a:prstGeom>
          <a:ln w="0">
            <a:noFill/>
          </a:ln>
        </p:spPr>
      </p:sp>
      <p:sp>
        <p:nvSpPr>
          <p:cNvPr id="180" name="PlaceHolder 6"/>
          <p:cNvSpPr>
            <a:spLocks noGrp="1"/>
          </p:cNvSpPr>
          <p:nvPr>
            <p:ph type="body"/>
          </p:nvPr>
        </p:nvSpPr>
        <p:spPr>
          <a:xfrm>
            <a:off x="915480" y="4416120"/>
            <a:ext cx="5024880" cy="41796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2"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3"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4" name="PlaceHolder 4"/>
          <p:cNvSpPr>
            <a:spLocks noGrp="1"/>
          </p:cNvSpPr>
          <p:nvPr>
            <p:ph type="sldNum"/>
          </p:nvPr>
        </p:nvSpPr>
        <p:spPr>
          <a:xfrm>
            <a:off x="3279240" y="9000720"/>
            <a:ext cx="412560" cy="18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05A5F25-870D-430F-8CBD-B38DCB39DFC9}"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85" name="Rectangle 7"/>
          <p:cNvSpPr/>
          <p:nvPr/>
        </p:nvSpPr>
        <p:spPr>
          <a:xfrm>
            <a:off x="3885840" y="8830440"/>
            <a:ext cx="2969640" cy="4633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9EF311AB-0E47-4F7E-9904-AB52989C0480}"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86" name="PlaceHolder 5"/>
          <p:cNvSpPr>
            <a:spLocks noGrp="1"/>
          </p:cNvSpPr>
          <p:nvPr>
            <p:ph type="sldImg"/>
          </p:nvPr>
        </p:nvSpPr>
        <p:spPr>
          <a:xfrm>
            <a:off x="334800" y="698400"/>
            <a:ext cx="6187680" cy="3481200"/>
          </a:xfrm>
          <a:prstGeom prst="rect">
            <a:avLst/>
          </a:prstGeom>
          <a:ln w="0">
            <a:noFill/>
          </a:ln>
        </p:spPr>
      </p:sp>
      <p:sp>
        <p:nvSpPr>
          <p:cNvPr id="187" name="PlaceHolder 6"/>
          <p:cNvSpPr>
            <a:spLocks noGrp="1"/>
          </p:cNvSpPr>
          <p:nvPr>
            <p:ph type="body"/>
          </p:nvPr>
        </p:nvSpPr>
        <p:spPr>
          <a:xfrm>
            <a:off x="915480" y="4416120"/>
            <a:ext cx="5024880" cy="41796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9" name="PlaceHolder 2"/>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90" name="PlaceHolder 3"/>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91" name="PlaceHolder 4"/>
          <p:cNvSpPr>
            <a:spLocks noGrp="1"/>
          </p:cNvSpPr>
          <p:nvPr>
            <p:ph type="sldNum"/>
          </p:nvPr>
        </p:nvSpPr>
        <p:spPr>
          <a:xfrm>
            <a:off x="3279240" y="9000720"/>
            <a:ext cx="412560" cy="18216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39667A5-FC99-4257-A954-B62BB7255E49}"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92" name="Rectangle 7"/>
          <p:cNvSpPr/>
          <p:nvPr/>
        </p:nvSpPr>
        <p:spPr>
          <a:xfrm>
            <a:off x="3885840" y="8830440"/>
            <a:ext cx="2969640" cy="46332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0F509471-DA52-43A2-BFFC-D16084E4A9E2}"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93" name="PlaceHolder 5"/>
          <p:cNvSpPr>
            <a:spLocks noGrp="1"/>
          </p:cNvSpPr>
          <p:nvPr>
            <p:ph type="sldImg"/>
          </p:nvPr>
        </p:nvSpPr>
        <p:spPr>
          <a:xfrm>
            <a:off x="334800" y="698400"/>
            <a:ext cx="6187680" cy="3481200"/>
          </a:xfrm>
          <a:prstGeom prst="rect">
            <a:avLst/>
          </a:prstGeom>
          <a:ln w="0">
            <a:noFill/>
          </a:ln>
        </p:spPr>
      </p:sp>
      <p:sp>
        <p:nvSpPr>
          <p:cNvPr id="194" name="PlaceHolder 6"/>
          <p:cNvSpPr>
            <a:spLocks noGrp="1"/>
          </p:cNvSpPr>
          <p:nvPr>
            <p:ph type="body"/>
          </p:nvPr>
        </p:nvSpPr>
        <p:spPr>
          <a:xfrm>
            <a:off x="915480" y="4416120"/>
            <a:ext cx="5024880" cy="417960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sldImg"/>
          </p:nvPr>
        </p:nvSpPr>
        <p:spPr>
          <a:xfrm>
            <a:off x="385920" y="701640"/>
            <a:ext cx="6159240" cy="3465000"/>
          </a:xfrm>
          <a:prstGeom prst="rect">
            <a:avLst/>
          </a:prstGeom>
          <a:ln w="0">
            <a:noFill/>
          </a:ln>
        </p:spPr>
      </p:sp>
      <p:sp>
        <p:nvSpPr>
          <p:cNvPr id="196"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7"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8"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9"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0"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004A81C-554B-4B0F-96AA-BA1561B8CCCD}"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sldImg"/>
          </p:nvPr>
        </p:nvSpPr>
        <p:spPr>
          <a:xfrm>
            <a:off x="385920" y="701640"/>
            <a:ext cx="6159240" cy="3465000"/>
          </a:xfrm>
          <a:prstGeom prst="rect">
            <a:avLst/>
          </a:prstGeom>
          <a:ln w="0">
            <a:noFill/>
          </a:ln>
        </p:spPr>
      </p:sp>
      <p:sp>
        <p:nvSpPr>
          <p:cNvPr id="202" name="PlaceHolder 2"/>
          <p:cNvSpPr>
            <a:spLocks noGrp="1"/>
          </p:cNvSpPr>
          <p:nvPr>
            <p:ph type="body"/>
          </p:nvPr>
        </p:nvSpPr>
        <p:spPr>
          <a:xfrm>
            <a:off x="923760" y="4408560"/>
            <a:ext cx="5082120" cy="417276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3" name="PlaceHolder 3"/>
          <p:cNvSpPr>
            <a:spLocks noGrp="1"/>
          </p:cNvSpPr>
          <p:nvPr>
            <p:ph type="hdr"/>
          </p:nvPr>
        </p:nvSpPr>
        <p:spPr>
          <a:xfrm>
            <a:off x="5640480" y="96840"/>
            <a:ext cx="637200" cy="20844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4" name="PlaceHolder 4"/>
          <p:cNvSpPr>
            <a:spLocks noGrp="1"/>
          </p:cNvSpPr>
          <p:nvPr>
            <p:ph type="dt"/>
          </p:nvPr>
        </p:nvSpPr>
        <p:spPr>
          <a:xfrm>
            <a:off x="654120" y="96840"/>
            <a:ext cx="822960" cy="20844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5" name="PlaceHolder 5"/>
          <p:cNvSpPr>
            <a:spLocks noGrp="1"/>
          </p:cNvSpPr>
          <p:nvPr>
            <p:ph type="ftr"/>
          </p:nvPr>
        </p:nvSpPr>
        <p:spPr>
          <a:xfrm>
            <a:off x="5357880" y="8985240"/>
            <a:ext cx="919800" cy="17856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6" name="PlaceHolder 6"/>
          <p:cNvSpPr>
            <a:spLocks noGrp="1"/>
          </p:cNvSpPr>
          <p:nvPr>
            <p:ph type="sldNum"/>
          </p:nvPr>
        </p:nvSpPr>
        <p:spPr>
          <a:xfrm>
            <a:off x="3222720" y="8985240"/>
            <a:ext cx="508680" cy="3610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2ECD736E-3B5A-4DD5-B8D9-25F2BB24F493}"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40000" y="83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40000" y="83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4880" cy="27036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802.18-22/0093r1</a:t>
            </a:r>
            <a:endParaRPr b="0" lang="sv-SE" sz="1800" spc="-1" strike="noStrike">
              <a:latin typeface="Arial"/>
            </a:endParaRPr>
          </a:p>
        </p:txBody>
      </p:sp>
      <p:sp>
        <p:nvSpPr>
          <p:cNvPr id="4" name="PlaceHolder 1"/>
          <p:cNvSpPr>
            <a:spLocks noGrp="1"/>
          </p:cNvSpPr>
          <p:nvPr>
            <p:ph type="title"/>
          </p:nvPr>
        </p:nvSpPr>
        <p:spPr>
          <a:xfrm>
            <a:off x="609480" y="101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a:t>
            </a:r>
            <a:r>
              <a:rPr b="0" lang="en-US" sz="1800" spc="-1" strike="noStrike">
                <a:solidFill>
                  <a:srgbClr val="000000"/>
                </a:solidFill>
                <a:latin typeface="Arial"/>
              </a:rPr>
              <a:t>redigera </a:t>
            </a:r>
            <a:r>
              <a:rPr b="0" lang="en-US" sz="1800" spc="-1" strike="noStrike">
                <a:solidFill>
                  <a:srgbClr val="000000"/>
                </a:solidFill>
                <a:latin typeface="Arial"/>
              </a:rPr>
              <a:t>rubriktextens </a:t>
            </a:r>
            <a:r>
              <a:rPr b="0" lang="en-US" sz="1800" spc="-1" strike="noStrike">
                <a:solidFill>
                  <a:srgbClr val="000000"/>
                </a:solidFill>
                <a:latin typeface="Arial"/>
              </a:rPr>
              <a:t>format</a:t>
            </a:r>
            <a:endParaRPr b="0" lang="en-US" sz="1800" spc="-1" strike="noStrike">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Klicka för att redigera dispositionstextens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Andra dispositionsnivån</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Tredje dispositionsnivån</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Fjärde dispositionsnivån</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Femte dispositionsnivån</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Sjätte dispositionsnivån</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Sjunde dispositionsnivån</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4880" cy="27036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802.18-22/0093r1</a:t>
            </a:r>
            <a:endParaRPr b="0" lang="sv-SE" sz="1800" spc="-1" strike="noStrike">
              <a:latin typeface="Arial"/>
            </a:endParaRPr>
          </a:p>
        </p:txBody>
      </p:sp>
      <p:sp>
        <p:nvSpPr>
          <p:cNvPr id="46" name="PlaceHolder 1"/>
          <p:cNvSpPr>
            <a:spLocks noGrp="1"/>
          </p:cNvSpPr>
          <p:nvPr>
            <p:ph type="title"/>
          </p:nvPr>
        </p:nvSpPr>
        <p:spPr>
          <a:xfrm>
            <a:off x="540000" y="83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Klicka </a:t>
            </a:r>
            <a:r>
              <a:rPr b="0" lang="en-US" sz="1800" spc="-1" strike="noStrike">
                <a:solidFill>
                  <a:srgbClr val="000000"/>
                </a:solidFill>
                <a:latin typeface="Arial"/>
              </a:rPr>
              <a:t>för att </a:t>
            </a:r>
            <a:r>
              <a:rPr b="0" lang="en-US" sz="1800" spc="-1" strike="noStrike">
                <a:solidFill>
                  <a:srgbClr val="000000"/>
                </a:solidFill>
                <a:latin typeface="Arial"/>
              </a:rPr>
              <a:t>rediger</a:t>
            </a:r>
            <a:r>
              <a:rPr b="0" lang="en-US" sz="1800" spc="-1" strike="noStrike">
                <a:solidFill>
                  <a:srgbClr val="000000"/>
                </a:solidFill>
                <a:latin typeface="Arial"/>
              </a:rPr>
              <a:t>a </a:t>
            </a:r>
            <a:r>
              <a:rPr b="0" lang="en-US" sz="1800" spc="-1" strike="noStrike">
                <a:solidFill>
                  <a:srgbClr val="000000"/>
                </a:solidFill>
                <a:latin typeface="Arial"/>
              </a:rPr>
              <a:t>rubrikte</a:t>
            </a:r>
            <a:r>
              <a:rPr b="0" lang="en-US" sz="1800" spc="-1" strike="noStrike">
                <a:solidFill>
                  <a:srgbClr val="000000"/>
                </a:solidFill>
                <a:latin typeface="Arial"/>
              </a:rPr>
              <a:t>xtens </a:t>
            </a:r>
            <a:r>
              <a:rPr b="0" lang="en-US" sz="1800" spc="-1" strike="noStrike">
                <a:solidFill>
                  <a:srgbClr val="000000"/>
                </a:solidFill>
                <a:latin typeface="Arial"/>
              </a:rPr>
              <a:t>format</a:t>
            </a:r>
            <a:endParaRPr b="0" lang="en-US" sz="1800" spc="-1" strike="noStrike">
              <a:solidFill>
                <a:srgbClr val="000000"/>
              </a:solidFill>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Klicka för att redigera dispositionstextens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Andra dispositionsnivån</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Tredje dispositionsnivån</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Fjärde dispositionsnivån</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Femte dispositionsnivån</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Sjätte dispositionsnivån</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Sjunde dispositionsnivån</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088-01-ISUS-spectrum-statement-minutes-1-august-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hyperlink" Target="https://mentor.ieee.org/802.18/dcn/16/18-16-0038-25-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2/18-22-0088-01-ISUS-spectrum-statement-minutes-1-august-2022.docx" TargetMode="External"/><Relationship Id="rId2" Type="http://schemas.openxmlformats.org/officeDocument/2006/relationships/hyperlink" Target="https://mentor.ieee.org/802.18/dcn/22/18-22-0087-00-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p:nvPr>
        </p:nvSpPr>
        <p:spPr>
          <a:xfrm>
            <a:off x="897120" y="336600"/>
            <a:ext cx="23007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1" name="PlaceHolder 2"/>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ACEEFD94-F3C4-4928-80C3-76D5DC7CDAAF}"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2" name="PlaceHolder 3"/>
          <p:cNvSpPr>
            <a:spLocks noGrp="1"/>
          </p:cNvSpPr>
          <p:nvPr>
            <p:ph type="title"/>
          </p:nvPr>
        </p:nvSpPr>
        <p:spPr>
          <a:xfrm>
            <a:off x="3505320" y="1436040"/>
            <a:ext cx="7769880" cy="106416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3" name="PlaceHolder 4"/>
          <p:cNvSpPr>
            <a:spLocks noGrp="1"/>
          </p:cNvSpPr>
          <p:nvPr>
            <p:ph/>
          </p:nvPr>
        </p:nvSpPr>
        <p:spPr>
          <a:xfrm>
            <a:off x="3505320" y="2502720"/>
            <a:ext cx="7769880" cy="76896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8 August 2022</a:t>
            </a:r>
            <a:endParaRPr b="0" lang="en-US" sz="2000" spc="-1" strike="noStrike">
              <a:solidFill>
                <a:srgbClr val="000000"/>
              </a:solidFill>
              <a:latin typeface="Arial"/>
            </a:endParaRPr>
          </a:p>
        </p:txBody>
      </p:sp>
      <p:sp>
        <p:nvSpPr>
          <p:cNvPr id="94" name="Rectangle 1"/>
          <p:cNvSpPr/>
          <p:nvPr/>
        </p:nvSpPr>
        <p:spPr>
          <a:xfrm>
            <a:off x="3124080" y="4340880"/>
            <a:ext cx="1445400" cy="37836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Table 94"/>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Rectangle 95"/>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64D43BC5-29A8-449A-8A49-2F018FD5081D}"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41"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1 August 2022 ISUS call as shown in the document </a:t>
            </a:r>
            <a:r>
              <a:rPr b="1" lang="en-US" sz="1800" spc="-7" strike="noStrike" u="sng">
                <a:solidFill>
                  <a:srgbClr val="3333cc"/>
                </a:solidFill>
                <a:uFillTx/>
                <a:latin typeface="Times New Roman"/>
                <a:ea typeface="MS Gothic"/>
                <a:hlinkClick r:id="rId1"/>
              </a:rPr>
              <a:t>18-22-0088r1</a:t>
            </a:r>
            <a:r>
              <a:rPr b="1" lang="en-US" sz="1800" spc="-7" strike="noStrike">
                <a:solidFill>
                  <a:srgbClr val="000000"/>
                </a:solidFill>
                <a:latin typeface="Times New Roman"/>
                <a:ea typeface="MS Gothic"/>
              </a:rPr>
              <a:t>, with editorial privilege for the ISUS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Stuart Kerry</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Hassan Yaghoobi</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None.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Approved with unanimous consent.</a:t>
            </a:r>
            <a:endParaRPr b="0" lang="en-US" sz="1600" spc="-1" strike="noStrike">
              <a:solidFill>
                <a:srgbClr val="000000"/>
              </a:solidFill>
              <a:latin typeface="Arial"/>
            </a:endParaRPr>
          </a:p>
          <a:p>
            <a:pPr marL="71928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499"/>
              </a:spcBef>
              <a:buNone/>
              <a:tabLst>
                <a:tab algn="l" pos="0"/>
              </a:tabLst>
            </a:pPr>
            <a:endParaRPr b="0" lang="en-US" sz="1600" spc="-1" strike="noStrike">
              <a:solidFill>
                <a:srgbClr val="000000"/>
              </a:solidFill>
              <a:latin typeface="Arial"/>
            </a:endParaRPr>
          </a:p>
          <a:p>
            <a:pPr marL="39924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42" name="Rectangle 14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p:nvPr>
        </p:nvSpPr>
        <p:spPr>
          <a:xfrm>
            <a:off x="5689440" y="6475320"/>
            <a:ext cx="805680" cy="36072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90A4E9D-5E41-4FE8-AD21-C91F2F12908E}"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4" name="PlaceHolder 2"/>
          <p:cNvSpPr>
            <a:spLocks noGrp="1"/>
          </p:cNvSpPr>
          <p:nvPr>
            <p:ph type="dt"/>
          </p:nvPr>
        </p:nvSpPr>
        <p:spPr>
          <a:xfrm>
            <a:off x="914400" y="336600"/>
            <a:ext cx="3045240" cy="2700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5" name="PlaceHolder 3"/>
          <p:cNvSpPr>
            <a:spLocks noGrp="1"/>
          </p:cNvSpPr>
          <p:nvPr>
            <p:ph type="title"/>
          </p:nvPr>
        </p:nvSpPr>
        <p:spPr>
          <a:xfrm>
            <a:off x="990720" y="606600"/>
            <a:ext cx="10364400" cy="8877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 for rewriting</a:t>
            </a:r>
            <a:endParaRPr b="0" lang="en-US" sz="2800" spc="-1" strike="noStrike">
              <a:solidFill>
                <a:srgbClr val="000000"/>
              </a:solidFill>
              <a:latin typeface="Arial"/>
            </a:endParaRPr>
          </a:p>
        </p:txBody>
      </p:sp>
      <p:sp>
        <p:nvSpPr>
          <p:cNvPr id="146" name="PlaceHolder 4"/>
          <p:cNvSpPr>
            <a:spLocks noGrp="1"/>
          </p:cNvSpPr>
          <p:nvPr>
            <p:ph/>
          </p:nvPr>
        </p:nvSpPr>
        <p:spPr>
          <a:xfrm>
            <a:off x="882720" y="1387800"/>
            <a:ext cx="10548720" cy="41104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Scope statement</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references to some particularly strong brand-names,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highlight 802.19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a:p>
            <a:pPr marL="228600" indent="-228600">
              <a:lnSpc>
                <a:spcPct val="100000"/>
              </a:lnSpc>
              <a:spcBef>
                <a:spcPts val="1001"/>
              </a:spcBef>
              <a:buNone/>
              <a:tabLst>
                <a:tab algn="l" pos="0"/>
              </a:tabLst>
            </a:pPr>
            <a:endParaRPr b="0" lang="en-US" sz="1200" spc="-1" strike="noStrike">
              <a:solidFill>
                <a:srgbClr val="000000"/>
              </a:solidFill>
              <a:latin typeface="Arial"/>
            </a:endParaRPr>
          </a:p>
          <a:p>
            <a:pPr marL="399240" indent="-228600" algn="just">
              <a:lnSpc>
                <a:spcPct val="100000"/>
              </a:lnSpc>
              <a:spcBef>
                <a:spcPts val="499"/>
              </a:spcBef>
              <a:buNone/>
              <a:tabLst>
                <a:tab algn="l" pos="0"/>
              </a:tabLst>
            </a:pPr>
            <a:endParaRPr b="0" lang="en-US" sz="1200" spc="-1" strike="noStrike">
              <a:solidFill>
                <a:srgbClr val="000000"/>
              </a:solidFill>
              <a:latin typeface="Arial"/>
            </a:endParaRPr>
          </a:p>
          <a:p>
            <a:pPr marL="399240" indent="-228600">
              <a:lnSpc>
                <a:spcPct val="100000"/>
              </a:lnSpc>
              <a:spcBef>
                <a:spcPts val="1001"/>
              </a:spcBef>
              <a:buNone/>
              <a:tabLst>
                <a:tab algn="l" pos="0"/>
              </a:tabLst>
            </a:pPr>
            <a:endParaRPr b="0" lang="en-US" sz="1200" spc="-1" strike="noStrike">
              <a:solidFill>
                <a:srgbClr val="000000"/>
              </a:solidFill>
              <a:latin typeface="Arial"/>
            </a:endParaRPr>
          </a:p>
          <a:p>
            <a:pPr marL="399240" indent="-228600" algn="just">
              <a:lnSpc>
                <a:spcPct val="100000"/>
              </a:lnSpc>
              <a:spcBef>
                <a:spcPts val="601"/>
              </a:spcBef>
              <a:buNone/>
              <a:tabLst>
                <a:tab algn="l" pos="0"/>
              </a:tabLst>
            </a:pPr>
            <a:endParaRPr b="0" lang="en-US" sz="1200" spc="-1" strike="noStrike">
              <a:solidFill>
                <a:srgbClr val="000000"/>
              </a:solidFill>
              <a:latin typeface="Arial"/>
            </a:endParaRPr>
          </a:p>
        </p:txBody>
      </p:sp>
      <p:sp>
        <p:nvSpPr>
          <p:cNvPr id="147" name="Rectangle 2"/>
          <p:cNvSpPr/>
          <p:nvPr/>
        </p:nvSpPr>
        <p:spPr>
          <a:xfrm>
            <a:off x="8460000" y="6480000"/>
            <a:ext cx="2877840" cy="2512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FE1CC4A-F1C0-408A-A598-E8D60797C71E}"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 IEEE 802 licensed spectrum applications</a:t>
            </a:r>
            <a:endParaRPr b="0" lang="en-US" sz="2800" spc="-1" strike="noStrike">
              <a:solidFill>
                <a:srgbClr val="000000"/>
              </a:solidFill>
              <a:latin typeface="Arial"/>
            </a:endParaRPr>
          </a:p>
        </p:txBody>
      </p:sp>
      <p:sp>
        <p:nvSpPr>
          <p:cNvPr id="151"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r>
              <a:rPr b="1" lang="en-US" sz="1800" spc="-7" strike="noStrike">
                <a:solidFill>
                  <a:srgbClr val="000000"/>
                </a:solidFill>
                <a:latin typeface="Times New Roman"/>
                <a:ea typeface="MS Gothic"/>
              </a:rPr>
              <a:t>How do we address licensed spectrum applications (802.15.16t, 802.16)?</a:t>
            </a:r>
            <a:endParaRPr b="0" lang="en-US" sz="1800" spc="-1" strike="noStrike">
              <a:solidFill>
                <a:srgbClr val="000000"/>
              </a:solidFill>
              <a:latin typeface="Arial"/>
            </a:endParaRPr>
          </a:p>
          <a:p>
            <a:pPr marL="228600" indent="-228600" algn="just">
              <a:lnSpc>
                <a:spcPct val="100000"/>
              </a:lnSpc>
              <a:spcBef>
                <a:spcPts val="1134"/>
              </a:spcBef>
              <a:buNone/>
              <a:tabLst>
                <a:tab algn="l" pos="0"/>
              </a:tabLst>
            </a:pPr>
            <a:r>
              <a:rPr b="0" lang="sv-SE" sz="1400" spc="-1" strike="noStrike">
                <a:solidFill>
                  <a:srgbClr val="000000"/>
                </a:solidFill>
                <a:latin typeface="Arial"/>
                <a:ea typeface="DejaVu Sans"/>
              </a:rPr>
              <a:t>802.16 is the primary 802 standard for licensed spectrum – being used in aviation ground control (note: get frequencies). 802.16s and 802.16t are being used in vertical applications (railroads, transportation, utilities – they have licenses for narrow-channel voice communication and now want to use them for data; high reliability/availability, long-range requirements). They are designed for operations in the licensed spectrum (no back-off, no energy-detect, no CSMA, etc). </a:t>
            </a:r>
            <a:endParaRPr b="0" lang="en-US" sz="1400" spc="-1" strike="noStrike">
              <a:solidFill>
                <a:srgbClr val="000000"/>
              </a:solidFill>
              <a:latin typeface="Arial"/>
            </a:endParaRPr>
          </a:p>
          <a:p>
            <a:pPr marL="228600" indent="-228600" algn="just">
              <a:lnSpc>
                <a:spcPct val="100000"/>
              </a:lnSpc>
              <a:spcBef>
                <a:spcPts val="1134"/>
              </a:spcBef>
              <a:buNone/>
              <a:tabLst>
                <a:tab algn="l" pos="0"/>
              </a:tabLst>
            </a:pPr>
            <a:r>
              <a:rPr b="0" lang="sv-SE" sz="1400" spc="-1" strike="noStrike">
                <a:solidFill>
                  <a:srgbClr val="000000"/>
                </a:solidFill>
                <a:latin typeface="Arial"/>
                <a:ea typeface="DejaVu Sans"/>
              </a:rPr>
              <a:t>Some 802.15.4 standards also use licensed spectrum.</a:t>
            </a:r>
            <a:endParaRPr b="0" lang="en-US" sz="1400" spc="-1" strike="noStrike">
              <a:solidFill>
                <a:srgbClr val="000000"/>
              </a:solidFill>
              <a:latin typeface="Arial"/>
            </a:endParaRPr>
          </a:p>
          <a:p>
            <a:pPr marL="399240" indent="-228600" algn="just">
              <a:lnSpc>
                <a:spcPct val="100000"/>
              </a:lnSpc>
              <a:spcBef>
                <a:spcPts val="499"/>
              </a:spcBef>
              <a:buNone/>
              <a:tabLst>
                <a:tab algn="l" pos="0"/>
              </a:tabLst>
            </a:pPr>
            <a:endParaRPr b="0" lang="en-US" sz="1400" spc="-1" strike="noStrike">
              <a:solidFill>
                <a:srgbClr val="000000"/>
              </a:solidFill>
              <a:latin typeface="Arial"/>
            </a:endParaRPr>
          </a:p>
          <a:p>
            <a:pPr marL="399240" indent="-228600">
              <a:lnSpc>
                <a:spcPct val="100000"/>
              </a:lnSpc>
              <a:spcBef>
                <a:spcPts val="1001"/>
              </a:spcBef>
              <a:buNone/>
              <a:tabLst>
                <a:tab algn="l" pos="0"/>
              </a:tabLst>
            </a:pPr>
            <a:endParaRPr b="0" lang="en-US" sz="1400" spc="-1" strike="noStrike">
              <a:solidFill>
                <a:srgbClr val="000000"/>
              </a:solidFill>
              <a:latin typeface="Arial"/>
            </a:endParaRPr>
          </a:p>
        </p:txBody>
      </p:sp>
      <p:sp>
        <p:nvSpPr>
          <p:cNvPr id="152" name="Rectangle 15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F9398DA-85CA-418C-AF7B-38C910913EE5}"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5"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 Skeletal draft for new statement</a:t>
            </a:r>
            <a:endParaRPr b="0" lang="en-US" sz="2800" spc="-1" strike="noStrike">
              <a:solidFill>
                <a:srgbClr val="000000"/>
              </a:solidFill>
              <a:latin typeface="Arial"/>
            </a:endParaRPr>
          </a:p>
        </p:txBody>
      </p:sp>
      <p:sp>
        <p:nvSpPr>
          <p:cNvPr id="156" name="PlaceHolder 4"/>
          <p:cNvSpPr>
            <a:spLocks noGrp="1"/>
          </p:cNvSpPr>
          <p:nvPr>
            <p:ph/>
          </p:nvPr>
        </p:nvSpPr>
        <p:spPr>
          <a:xfrm>
            <a:off x="882720" y="1387800"/>
            <a:ext cx="10549080" cy="4110840"/>
          </a:xfrm>
          <a:prstGeom prst="rect">
            <a:avLst/>
          </a:prstGeom>
          <a:noFill/>
          <a:ln w="9360">
            <a:noFill/>
          </a:ln>
        </p:spPr>
        <p:txBody>
          <a:bodyPr numCol="1" spcCol="0" lIns="92160" rIns="92160" tIns="46080" bIns="46080" anchor="t">
            <a:noAutofit/>
          </a:bodyPr>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endParaRPr b="0" lang="en-US" sz="2800" spc="-1" strike="noStrike">
              <a:solidFill>
                <a:srgbClr val="000000"/>
              </a:solidFill>
              <a:latin typeface="Arial"/>
            </a:endParaRPr>
          </a:p>
          <a:p>
            <a:pPr marL="228600" indent="-228600" algn="just">
              <a:lnSpc>
                <a:spcPct val="100000"/>
              </a:lnSpc>
              <a:spcBef>
                <a:spcPts val="1134"/>
              </a:spcBef>
              <a:buNone/>
              <a:tabLst>
                <a:tab algn="l" pos="0"/>
              </a:tabLst>
            </a:pPr>
            <a:r>
              <a:rPr b="1" lang="en-US" sz="1800" spc="-7" strike="noStrike">
                <a:solidFill>
                  <a:srgbClr val="000000"/>
                </a:solidFill>
                <a:latin typeface="Times New Roman"/>
                <a:ea typeface="MS Gothic"/>
              </a:rPr>
              <a:t>How to populate with what we feel represents our work?</a:t>
            </a:r>
            <a:endParaRPr b="0" lang="en-US" sz="1800" spc="-1" strike="noStrike">
              <a:solidFill>
                <a:srgbClr val="000000"/>
              </a:solidFill>
              <a:latin typeface="Arial"/>
            </a:endParaRPr>
          </a:p>
        </p:txBody>
      </p:sp>
      <p:sp>
        <p:nvSpPr>
          <p:cNvPr id="157" name="Rectangle 15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535CC56-87C4-41C1-A5C6-6B7B2F2C8928}"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61" name="PlaceHolder 4"/>
          <p:cNvSpPr>
            <a:spLocks noGrp="1"/>
          </p:cNvSpPr>
          <p:nvPr>
            <p:ph/>
          </p:nvPr>
        </p:nvSpPr>
        <p:spPr>
          <a:xfrm>
            <a:off x="914400" y="1523880"/>
            <a:ext cx="1047276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62" name="Rectangle 16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6ECABBD-7AAF-4439-8FD7-D743695C2A9C}"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6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5" name="PlaceHolder 3"/>
          <p:cNvSpPr>
            <a:spLocks noGrp="1"/>
          </p:cNvSpPr>
          <p:nvPr>
            <p:ph type="title"/>
          </p:nvPr>
        </p:nvSpPr>
        <p:spPr>
          <a:xfrm>
            <a:off x="734400" y="60948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66" name="PlaceHolder 4"/>
          <p:cNvSpPr>
            <a:spLocks noGrp="1"/>
          </p:cNvSpPr>
          <p:nvPr>
            <p:ph/>
          </p:nvPr>
        </p:nvSpPr>
        <p:spPr>
          <a:xfrm>
            <a:off x="914400" y="1523880"/>
            <a:ext cx="10396800" cy="4054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9</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8</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15 August 2022 at 11:00 ET. Call-in info available in slide-deck </a:t>
            </a:r>
            <a:r>
              <a:rPr b="0" lang="en-US" sz="1600" spc="-7" strike="noStrike" u="sng">
                <a:solidFill>
                  <a:srgbClr val="3333cc"/>
                </a:solidFill>
                <a:uFillTx/>
                <a:latin typeface="Times New Roman"/>
                <a:ea typeface="MS Gothic"/>
                <a:hlinkClick r:id="rId1"/>
              </a:rPr>
              <a:t>18-16-0038r25</a:t>
            </a:r>
            <a:r>
              <a:rPr b="0" lang="en-US" sz="1600" spc="-7" strike="noStrike">
                <a:solidFill>
                  <a:srgbClr val="000000"/>
                </a:solidFill>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en-US" sz="1600" spc="-1" strike="noStrike">
              <a:solidFill>
                <a:srgbClr val="000000"/>
              </a:solidFill>
              <a:latin typeface="Arial"/>
            </a:endParaRPr>
          </a:p>
        </p:txBody>
      </p:sp>
      <p:sp>
        <p:nvSpPr>
          <p:cNvPr id="167" name="Rectangle 16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089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8" name="PlaceHolder 2"/>
          <p:cNvSpPr>
            <a:spLocks noGrp="1"/>
          </p:cNvSpPr>
          <p:nvPr>
            <p:ph type="title"/>
          </p:nvPr>
        </p:nvSpPr>
        <p:spPr>
          <a:xfrm>
            <a:off x="990720" y="606600"/>
            <a:ext cx="10364760" cy="8881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3"/>
          <p:cNvSpPr>
            <a:spLocks noGrp="1"/>
          </p:cNvSpPr>
          <p:nvPr>
            <p:ph type="sldNum"/>
          </p:nvPr>
        </p:nvSpPr>
        <p:spPr>
          <a:xfrm>
            <a:off x="5643000" y="6475320"/>
            <a:ext cx="90756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33313B25-016F-4F26-94FC-9E47EF3AFBE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0" name="Rectangle 4"/>
          <p:cNvSpPr/>
          <p:nvPr/>
        </p:nvSpPr>
        <p:spPr>
          <a:xfrm>
            <a:off x="914400" y="1676520"/>
            <a:ext cx="10513080" cy="46591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100"/>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089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3" name="PlaceHolder 2"/>
          <p:cNvSpPr>
            <a:spLocks noGrp="1"/>
          </p:cNvSpPr>
          <p:nvPr>
            <p:ph type="title"/>
          </p:nvPr>
        </p:nvSpPr>
        <p:spPr>
          <a:xfrm>
            <a:off x="990720" y="606600"/>
            <a:ext cx="10364760" cy="8881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4" name="PlaceHolder 3"/>
          <p:cNvSpPr>
            <a:spLocks noGrp="1"/>
          </p:cNvSpPr>
          <p:nvPr>
            <p:ph type="sldNum"/>
          </p:nvPr>
        </p:nvSpPr>
        <p:spPr>
          <a:xfrm>
            <a:off x="5643000" y="6475320"/>
            <a:ext cx="90756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40497667-613F-4F6D-ADED-2D2D1F54946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5" name="Rectangle 4"/>
          <p:cNvSpPr/>
          <p:nvPr/>
        </p:nvSpPr>
        <p:spPr>
          <a:xfrm>
            <a:off x="914400" y="1600200"/>
            <a:ext cx="10513080" cy="46591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Rectangle 105"/>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0896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8" name="PlaceHolder 2"/>
          <p:cNvSpPr>
            <a:spLocks noGrp="1"/>
          </p:cNvSpPr>
          <p:nvPr>
            <p:ph type="title"/>
          </p:nvPr>
        </p:nvSpPr>
        <p:spPr>
          <a:xfrm>
            <a:off x="990720" y="606600"/>
            <a:ext cx="10364760" cy="88812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9" name="PlaceHolder 3"/>
          <p:cNvSpPr>
            <a:spLocks noGrp="1"/>
          </p:cNvSpPr>
          <p:nvPr>
            <p:ph type="sldNum"/>
          </p:nvPr>
        </p:nvSpPr>
        <p:spPr>
          <a:xfrm>
            <a:off x="5643000" y="6475320"/>
            <a:ext cx="90756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582FC6C-FCC4-48C5-979E-0E0C573F3B7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10" name="Rectangle 4"/>
          <p:cNvSpPr/>
          <p:nvPr/>
        </p:nvSpPr>
        <p:spPr>
          <a:xfrm>
            <a:off x="914400" y="1676520"/>
            <a:ext cx="10364760" cy="465912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Rectangle 110"/>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760" cy="9864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3" name="PlaceHolder 2"/>
          <p:cNvSpPr>
            <a:spLocks noGrp="1"/>
          </p:cNvSpPr>
          <p:nvPr>
            <p:ph/>
          </p:nvPr>
        </p:nvSpPr>
        <p:spPr>
          <a:xfrm>
            <a:off x="2208960" y="1066680"/>
            <a:ext cx="7768440" cy="411084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4" name="PlaceHolder 3"/>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017BE026-D20C-48E9-B80D-975FCB1BB62D}"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15" name="PlaceHolder 4"/>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16" name="Rectangle 6"/>
          <p:cNvSpPr/>
          <p:nvPr/>
        </p:nvSpPr>
        <p:spPr>
          <a:xfrm>
            <a:off x="914400" y="1905120"/>
            <a:ext cx="1043676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55"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66"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Rectangle 11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480" cy="10360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9" name="PlaceHolder 2"/>
          <p:cNvSpPr>
            <a:spLocks noGrp="1"/>
          </p:cNvSpPr>
          <p:nvPr>
            <p:ph/>
          </p:nvPr>
        </p:nvSpPr>
        <p:spPr>
          <a:xfrm>
            <a:off x="914400" y="1906560"/>
            <a:ext cx="1047276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92"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1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20" name="PlaceHolder 3"/>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B4991B68-BB27-4A45-8C35-ACD6FD499C21}"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1" name="PlaceHolder 4"/>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2" name="Rectangle 12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800" cy="103608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4" name="PlaceHolder 2"/>
          <p:cNvSpPr>
            <a:spLocks noGrp="1"/>
          </p:cNvSpPr>
          <p:nvPr>
            <p:ph/>
          </p:nvPr>
        </p:nvSpPr>
        <p:spPr>
          <a:xfrm>
            <a:off x="914400" y="1905120"/>
            <a:ext cx="10472760" cy="41122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60"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72"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5" name="PlaceHolder 3"/>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527711D5-6C55-4746-B21D-79E1F5A35002}"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6" name="PlaceHolder 4"/>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7" name="Rectangle 12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E39BF16-72DD-47B1-B917-9537F0BEDF41}"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29"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0"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31" name="PlaceHolder 4"/>
          <p:cNvSpPr>
            <a:spLocks noGrp="1"/>
          </p:cNvSpPr>
          <p:nvPr>
            <p:ph/>
          </p:nvPr>
        </p:nvSpPr>
        <p:spPr>
          <a:xfrm>
            <a:off x="914400" y="1525680"/>
            <a:ext cx="10472760" cy="41108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2" name="Rectangle 131"/>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p:nvPr>
        </p:nvSpPr>
        <p:spPr>
          <a:xfrm>
            <a:off x="5689440" y="6475320"/>
            <a:ext cx="806040" cy="36108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5D5397D-207F-4E68-AEFC-3516A27AE976}"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4" name="PlaceHolder 2"/>
          <p:cNvSpPr>
            <a:spLocks noGrp="1"/>
          </p:cNvSpPr>
          <p:nvPr>
            <p:ph type="dt"/>
          </p:nvPr>
        </p:nvSpPr>
        <p:spPr>
          <a:xfrm>
            <a:off x="914400" y="336600"/>
            <a:ext cx="3045600" cy="2703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5" name="PlaceHolder 3"/>
          <p:cNvSpPr>
            <a:spLocks noGrp="1"/>
          </p:cNvSpPr>
          <p:nvPr>
            <p:ph type="title"/>
          </p:nvPr>
        </p:nvSpPr>
        <p:spPr>
          <a:xfrm>
            <a:off x="990720" y="606600"/>
            <a:ext cx="10364760" cy="88812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36" name="PlaceHolder 4"/>
          <p:cNvSpPr>
            <a:spLocks noGrp="1"/>
          </p:cNvSpPr>
          <p:nvPr>
            <p:ph/>
          </p:nvPr>
        </p:nvSpPr>
        <p:spPr>
          <a:xfrm>
            <a:off x="914400" y="1525680"/>
            <a:ext cx="10580400" cy="49244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1 August 2022 call (doc nr. </a:t>
            </a:r>
            <a:r>
              <a:rPr b="1" lang="en-US" sz="1800" spc="-7" strike="noStrike" u="sng">
                <a:solidFill>
                  <a:srgbClr val="3333cc"/>
                </a:solidFill>
                <a:uFillTx/>
                <a:latin typeface="Times New Roman"/>
                <a:ea typeface="MS Gothic"/>
                <a:hlinkClick r:id="rId1"/>
              </a:rPr>
              <a:t>18-22-0088r1</a:t>
            </a:r>
            <a:r>
              <a:rPr b="1" lang="en-US" sz="1800" spc="-7" strike="noStrike">
                <a:solidFill>
                  <a:srgbClr val="000000"/>
                </a:solidFill>
                <a:latin typeface="Times New Roman"/>
                <a:ea typeface="MS Gothic"/>
              </a:rPr>
              <a: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Scope statement reminder</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How do we address licensed spectrum applications (802.15.6t, 802.16)?</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Skeletal draft: </a:t>
            </a:r>
            <a:r>
              <a:rPr b="1" lang="en-US" sz="1800" spc="-7" strike="noStrike" u="sng">
                <a:solidFill>
                  <a:srgbClr val="3333cc"/>
                </a:solidFill>
                <a:uFillTx/>
                <a:latin typeface="Times New Roman"/>
                <a:ea typeface="MS Gothic"/>
                <a:hlinkClick r:id="rId2"/>
              </a:rPr>
              <a:t>18-22-0087r0</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p:txBody>
      </p:sp>
      <p:sp>
        <p:nvSpPr>
          <p:cNvPr id="137" name="Rectangle 136"/>
          <p:cNvSpPr/>
          <p:nvPr/>
        </p:nvSpPr>
        <p:spPr>
          <a:xfrm>
            <a:off x="8460000" y="6480000"/>
            <a:ext cx="2878200" cy="25164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79544</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2022-08-12T14:27:10Z</dcterms:modified>
  <cp:revision>4794</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12</vt:i4>
  </property>
  <property fmtid="{D5CDD505-2E9C-101B-9397-08002B2CF9AE}" pid="3" name="PresentationFormat">
    <vt:lpwstr>Widescreen</vt:lpwstr>
  </property>
  <property fmtid="{D5CDD505-2E9C-101B-9397-08002B2CF9AE}" pid="4" name="Slides">
    <vt:i4>15</vt:i4>
  </property>
</Properties>
</file>