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943" r:id="rId18"/>
    <p:sldId id="856" r:id="rId19"/>
    <p:sldId id="864" r:id="rId20"/>
    <p:sldId id="879" r:id="rId21"/>
    <p:sldId id="880" r:id="rId22"/>
    <p:sldId id="938" r:id="rId23"/>
    <p:sldId id="939" r:id="rId24"/>
    <p:sldId id="940" r:id="rId25"/>
    <p:sldId id="934" r:id="rId26"/>
    <p:sldId id="935" r:id="rId27"/>
    <p:sldId id="936" r:id="rId28"/>
    <p:sldId id="937" r:id="rId29"/>
    <p:sldId id="941" r:id="rId30"/>
    <p:sldId id="942" r:id="rId31"/>
    <p:sldId id="900" r:id="rId32"/>
    <p:sldId id="901" r:id="rId33"/>
    <p:sldId id="887" r:id="rId34"/>
    <p:sldId id="888"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47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4611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87121A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kanpou.npb.go.jp/20220902/20220902g00190/20220902g001900000f.html" TargetMode="External"/><Relationship Id="rId4" Type="http://schemas.openxmlformats.org/officeDocument/2006/relationships/hyperlink" Target="https://www.acma.gov.au/publications/2022-09/plan/five-year-spectrum-outlook-2022-27"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798"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Response to UK </a:t>
            </a:r>
            <a:r>
              <a:rPr lang="en-US" sz="1800" i="1" spc="-5" dirty="0" err="1">
                <a:solidFill>
                  <a:srgbClr val="00B050"/>
                </a:solidFill>
                <a:cs typeface="Arial"/>
              </a:rPr>
              <a:t>Ofcom’s</a:t>
            </a:r>
            <a:r>
              <a:rPr lang="en-US" sz="1800" i="1" spc="-5" dirty="0">
                <a:solidFill>
                  <a:srgbClr val="00B050"/>
                </a:solidFill>
                <a:cs typeface="Arial"/>
              </a:rPr>
              <a:t> </a:t>
            </a:r>
            <a:r>
              <a:rPr lang="en-US" sz="1800" i="1" spc="-5" dirty="0" smtClean="0">
                <a:solidFill>
                  <a:srgbClr val="00B050"/>
                </a:solidFill>
                <a:cs typeface="Arial"/>
              </a:rPr>
              <a:t>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a:latin typeface="+mj-lt"/>
              <a:cs typeface="Arial"/>
            </a:endParaRPr>
          </a:p>
          <a:p>
            <a:pPr marL="230188" marR="117475" indent="-230188" algn="just">
              <a:buFont typeface="Times New Roman" pitchFamily="16" charset="0"/>
              <a:buChar char="•"/>
              <a:tabLst>
                <a:tab pos="230188" algn="l"/>
              </a:tabLst>
            </a:pPr>
            <a:r>
              <a:rPr lang="en-US" sz="1800" kern="0" spc="-5" dirty="0">
                <a:latin typeface="+mj-lt"/>
                <a:cs typeface="Arial"/>
              </a:rPr>
              <a:t>Motion </a:t>
            </a:r>
            <a:r>
              <a:rPr lang="en-US" sz="1800" kern="0" spc="-5" dirty="0" smtClean="0">
                <a:latin typeface="+mj-lt"/>
                <a:cs typeface="Arial"/>
              </a:rPr>
              <a:t>#3 (External</a:t>
            </a:r>
            <a:r>
              <a:rPr lang="en-US" sz="1800" kern="0" spc="-5" dirty="0">
                <a:latin typeface="+mj-lt"/>
                <a:cs typeface="Arial"/>
              </a:rPr>
              <a:t>): </a:t>
            </a:r>
            <a:r>
              <a:rPr lang="en-US" sz="1800" spc="-5" dirty="0">
                <a:cs typeface="Arial"/>
              </a:rPr>
              <a:t>Move to approve </a:t>
            </a:r>
            <a:r>
              <a:rPr lang="en-US" sz="1800" spc="-5" dirty="0" smtClean="0">
                <a:cs typeface="Arial"/>
              </a:rPr>
              <a:t>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a:solidFill>
                <a:schemeClr val="tx1"/>
              </a:solidFill>
              <a:latin typeface="+mj-lt"/>
              <a:cs typeface="Arial"/>
            </a:endParaRPr>
          </a:p>
          <a:p>
            <a:pPr marL="630238" marR="117475" lvl="1" indent="-230188" algn="just">
              <a:spcBef>
                <a:spcPts val="1200"/>
              </a:spcBef>
              <a:buChar char="•"/>
              <a:tabLst>
                <a:tab pos="230188" algn="l"/>
              </a:tabLst>
            </a:pPr>
            <a:r>
              <a:rPr lang="en-US" sz="1600" spc="-5" dirty="0">
                <a:cs typeface="Arial"/>
              </a:rPr>
              <a:t>Moved</a:t>
            </a:r>
            <a:r>
              <a:rPr lang="en-US" sz="1600" spc="-5" dirty="0" smtClean="0">
                <a:cs typeface="Arial"/>
              </a:rPr>
              <a:t>:</a:t>
            </a:r>
          </a:p>
          <a:p>
            <a:pPr marL="630238" marR="117475" lvl="1" indent="-230188" algn="just">
              <a:buChar char="•"/>
              <a:tabLst>
                <a:tab pos="230188" algn="l"/>
              </a:tabLst>
            </a:pPr>
            <a:r>
              <a:rPr lang="en-US" sz="1600" spc="-5" dirty="0" smtClean="0">
                <a:cs typeface="Arial"/>
              </a:rPr>
              <a:t>Seconded:</a:t>
            </a:r>
          </a:p>
          <a:p>
            <a:pPr marL="630238" marR="117475" lvl="1" indent="-230188" algn="just">
              <a:buChar char="•"/>
              <a:tabLst>
                <a:tab pos="230188" algn="l"/>
              </a:tabLst>
            </a:pPr>
            <a:r>
              <a:rPr lang="en-US" sz="1600" spc="-5" dirty="0" smtClean="0">
                <a:cs typeface="Arial"/>
              </a:rPr>
              <a:t>Discussion:</a:t>
            </a: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p>
          <a:p>
            <a:pPr marL="630238" marR="117475" lvl="1" indent="-230188" algn="just">
              <a:buChar char="•"/>
              <a:tabLst>
                <a:tab pos="230188" algn="l"/>
              </a:tabLst>
            </a:pPr>
            <a:r>
              <a:rPr lang="en-US" sz="1600" spc="-5" dirty="0" smtClean="0">
                <a:cs typeface="Arial"/>
              </a:rPr>
              <a:t>Remarks:  Straw poll results conducted on the 7 September 2022 ad-hoc call:  7 Yes, 0 No, 2 Abstain, 1 Do not vote</a:t>
            </a: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a:t>
            </a:r>
            <a:r>
              <a:rPr lang="en-US" sz="2800" dirty="0" smtClean="0">
                <a:solidFill>
                  <a:srgbClr val="0070C0"/>
                </a:solidFill>
              </a:rPr>
              <a:t>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79396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November 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18-22/0114r1 </a:t>
            </a:r>
            <a:r>
              <a:rPr lang="en-US" sz="1800" spc="-5" dirty="0" smtClean="0">
                <a:solidFill>
                  <a:srgbClr val="3333CC"/>
                </a:solidFill>
                <a:latin typeface="+mj-lt"/>
                <a:cs typeface="Arial"/>
              </a:rPr>
              <a:t>[Placeholder]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a:t>
            </a:r>
            <a:r>
              <a:rPr lang="en-US" sz="1600" dirty="0" smtClean="0"/>
              <a:t>2022.</a:t>
            </a:r>
          </a:p>
          <a:p>
            <a:pPr marL="1030288" marR="117475" lvl="2" indent="-230188" algn="just">
              <a:buClrTx/>
              <a:buFont typeface="Times New Roman" pitchFamily="16" charset="0"/>
              <a:buChar char="•"/>
              <a:tabLst>
                <a:tab pos="230188" algn="l"/>
              </a:tabLst>
            </a:pPr>
            <a:r>
              <a:rPr lang="en-US" sz="1600" dirty="0" smtClean="0"/>
              <a:t>On </a:t>
            </a:r>
            <a:r>
              <a:rPr lang="en-US" sz="1600" dirty="0"/>
              <a:t>12 September 2022, FCC signed an </a:t>
            </a:r>
            <a:r>
              <a:rPr lang="en-US" sz="1600" dirty="0">
                <a:hlinkClick r:id="rId4"/>
              </a:rPr>
              <a:t>updated MoU</a:t>
            </a:r>
            <a:r>
              <a:rPr lang="en-US" sz="1600" dirty="0"/>
              <a:t> with Body of European Regulators for Electronic </a:t>
            </a:r>
            <a:r>
              <a:rPr lang="en-US" sz="1600" dirty="0" smtClean="0"/>
              <a:t>Communications (BEREC</a:t>
            </a:r>
            <a:r>
              <a:rPr lang="en-US" sz="1600" dirty="0"/>
              <a:t>) </a:t>
            </a:r>
            <a:r>
              <a:rPr lang="en-US" sz="1600" dirty="0" smtClean="0"/>
              <a:t>that “</a:t>
            </a:r>
            <a:r>
              <a:rPr lang="en-US" sz="1600" b="0" dirty="0"/>
              <a:t>expands their current partnership, with a new focus on </a:t>
            </a:r>
            <a:r>
              <a:rPr lang="en-US" sz="1600" b="0" dirty="0" smtClean="0"/>
              <a:t>combatting unwanted </a:t>
            </a:r>
            <a:r>
              <a:rPr lang="en-US" sz="1600" b="0" dirty="0" err="1" smtClean="0"/>
              <a:t>robocalls</a:t>
            </a:r>
            <a:r>
              <a:rPr lang="en-US" sz="1600" b="0" dirty="0" smtClean="0"/>
              <a:t> </a:t>
            </a:r>
            <a:r>
              <a:rPr lang="en-US" sz="1600" b="0" dirty="0"/>
              <a:t>and the promotion of 5G, 6G and </a:t>
            </a:r>
            <a:r>
              <a:rPr lang="en-US" sz="1600" b="0" dirty="0" smtClean="0"/>
              <a:t>beyond”</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smtClean="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30th Meeting of APT Wireless Group (AWG-30</a:t>
            </a:r>
            <a:r>
              <a:rPr lang="en-US" sz="1400" dirty="0" smtClean="0"/>
              <a:t>) is </a:t>
            </a:r>
            <a:r>
              <a:rPr lang="en-US" sz="1400" dirty="0" smtClean="0">
                <a:hlinkClick r:id="rId3"/>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4"/>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5"/>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2022 to 9 November 2022</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67515</TotalTime>
  <Words>2743</Words>
  <Application>Microsoft Office PowerPoint</Application>
  <PresentationFormat>Widescreen</PresentationFormat>
  <Paragraphs>556</Paragraphs>
  <Slides>34</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UK Ofcom’s consultation</vt:lpstr>
      <vt:lpstr>Any other business</vt:lpstr>
      <vt:lpstr>Recess until Thursday AM1, 15 September 2022</vt:lpstr>
      <vt:lpstr>Thursday AM1, 15 September 2022 Agenda</vt:lpstr>
      <vt:lpstr>Administrative motion</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18-22/0090r2</dc:title>
  <dc:creator>Edward Au</dc:creator>
  <cp:keywords>2022 September wireless interim</cp:keywords>
  <cp:lastModifiedBy>Edward Au</cp:lastModifiedBy>
  <cp:revision>4616</cp:revision>
  <cp:lastPrinted>1601-01-01T00:00:00Z</cp:lastPrinted>
  <dcterms:created xsi:type="dcterms:W3CDTF">2016-03-03T14:54:45Z</dcterms:created>
  <dcterms:modified xsi:type="dcterms:W3CDTF">2022-09-13T18:59:12Z</dcterms:modified>
  <cp:category>IEEE 802.18 RR-TAG agenda</cp:category>
</cp:coreProperties>
</file>