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Arial"/>
              </a:rPr>
              <a:t>Klicka för att flytta sidan</a:t>
            </a:r>
            <a:endParaRPr b="0" lang="en-US" sz="1800" spc="-1" strike="noStrike">
              <a:solidFill>
                <a:srgbClr val="000000"/>
              </a:solidFill>
              <a:latin typeface="Arial"/>
            </a:endParaRPr>
          </a:p>
        </p:txBody>
      </p:sp>
      <p:sp>
        <p:nvSpPr>
          <p:cNvPr id="85"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Klicka för att redigera anteckningarnas format</a:t>
            </a:r>
            <a:endParaRPr b="0" lang="sv-SE" sz="2000" spc="-1" strike="noStrike">
              <a:latin typeface="Arial"/>
            </a:endParaRPr>
          </a:p>
        </p:txBody>
      </p:sp>
      <p:sp>
        <p:nvSpPr>
          <p:cNvPr id="86"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&lt;sidhuvud&gt;</a:t>
            </a:r>
            <a:endParaRPr b="0" lang="sv-SE" sz="1400" spc="-1" strike="noStrike">
              <a:latin typeface="Times New Roman"/>
            </a:endParaRPr>
          </a:p>
        </p:txBody>
      </p:sp>
      <p:sp>
        <p:nvSpPr>
          <p:cNvPr id="87"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sv-SE" sz="1400" spc="-1" strike="noStrike">
                <a:latin typeface="Times New Roman"/>
              </a:rPr>
              <a:t>&lt;datum/tid&gt;</a:t>
            </a:r>
            <a:endParaRPr b="0" lang="sv-SE" sz="1400" spc="-1" strike="noStrike">
              <a:latin typeface="Times New Roman"/>
            </a:endParaRPr>
          </a:p>
        </p:txBody>
      </p:sp>
      <p:sp>
        <p:nvSpPr>
          <p:cNvPr id="88"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sv-SE" sz="1400" spc="-1" strike="noStrike">
                <a:latin typeface="Times New Roman"/>
              </a:rPr>
              <a:t>&lt;sidfot&gt;</a:t>
            </a:r>
            <a:endParaRPr b="0" lang="sv-SE" sz="1400" spc="-1" strike="noStrike">
              <a:latin typeface="Times New Roman"/>
            </a:endParaRPr>
          </a:p>
        </p:txBody>
      </p:sp>
      <p:sp>
        <p:nvSpPr>
          <p:cNvPr id="89"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8A32753F-BE9B-48AC-9DF8-252C1B0C7BBD}" type="slidenum">
              <a:rPr b="0" lang="sv-SE" sz="1400" spc="-1" strike="noStrike">
                <a:latin typeface="Times New Roman"/>
              </a:rPr>
              <a:t>&lt;nummer&gt;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PlaceHolder 1"/>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4" name="PlaceHolder 2"/>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65" name="PlaceHolder 3"/>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66" name="PlaceHolder 4"/>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30FF1FD9-0D64-4B71-9C4E-2EDA29CB950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67" name="Text Box 2"/>
          <p:cNvSpPr/>
          <p:nvPr/>
        </p:nvSpPr>
        <p:spPr>
          <a:xfrm>
            <a:off x="1154160" y="701640"/>
            <a:ext cx="4623840" cy="3466440"/>
          </a:xfrm>
          <a:prstGeom prst="rect">
            <a:avLst/>
          </a:prstGeom>
          <a:solidFill>
            <a:srgbClr val="ffffff"/>
          </a:solidFill>
          <a:ln w="9525">
            <a:solidFill>
              <a:srgbClr val="000000"/>
            </a:solidFill>
            <a:miter/>
          </a:ln>
        </p:spPr>
        <p:style>
          <a:lnRef idx="0"/>
          <a:fillRef idx="0"/>
          <a:effectRef idx="0"/>
          <a:fontRef idx="minor"/>
        </p:style>
      </p:sp>
      <p:sp>
        <p:nvSpPr>
          <p:cNvPr id="168" name="PlaceHolder 5"/>
          <p:cNvSpPr>
            <a:spLocks noGrp="1"/>
          </p:cNvSpPr>
          <p:nvPr>
            <p:ph type="body"/>
          </p:nvPr>
        </p:nvSpPr>
        <p:spPr>
          <a:xfrm>
            <a:off x="923760" y="4408560"/>
            <a:ext cx="5084280" cy="426816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PlaceHolder 1"/>
          <p:cNvSpPr>
            <a:spLocks noGrp="1"/>
          </p:cNvSpPr>
          <p:nvPr>
            <p:ph type="sldImg"/>
          </p:nvPr>
        </p:nvSpPr>
        <p:spPr>
          <a:xfrm>
            <a:off x="385920" y="701640"/>
            <a:ext cx="6159240" cy="3465000"/>
          </a:xfrm>
          <a:prstGeom prst="rect">
            <a:avLst/>
          </a:prstGeom>
          <a:ln w="0">
            <a:noFill/>
          </a:ln>
        </p:spPr>
      </p:sp>
      <p:sp>
        <p:nvSpPr>
          <p:cNvPr id="203"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4"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5"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6"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7"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A42495C5-F6CD-410D-AD66-BB5C970B68DB}"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PlaceHolder 1"/>
          <p:cNvSpPr>
            <a:spLocks noGrp="1"/>
          </p:cNvSpPr>
          <p:nvPr>
            <p:ph type="sldImg"/>
          </p:nvPr>
        </p:nvSpPr>
        <p:spPr>
          <a:xfrm>
            <a:off x="385920" y="701640"/>
            <a:ext cx="6159240" cy="3465000"/>
          </a:xfrm>
          <a:prstGeom prst="rect">
            <a:avLst/>
          </a:prstGeom>
          <a:ln w="0">
            <a:noFill/>
          </a:ln>
        </p:spPr>
      </p:sp>
      <p:sp>
        <p:nvSpPr>
          <p:cNvPr id="209"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0"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1"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2"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3"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60AC2E1-98CF-42FD-B543-C98632568CFE}"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sldImg"/>
          </p:nvPr>
        </p:nvSpPr>
        <p:spPr>
          <a:xfrm>
            <a:off x="385920" y="701640"/>
            <a:ext cx="6159240" cy="3465000"/>
          </a:xfrm>
          <a:prstGeom prst="rect">
            <a:avLst/>
          </a:prstGeom>
          <a:ln w="0">
            <a:noFill/>
          </a:ln>
        </p:spPr>
      </p:sp>
      <p:sp>
        <p:nvSpPr>
          <p:cNvPr id="215"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6"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7"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8"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9"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56F50A4-912B-48BC-8963-551963D98C0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sldImg"/>
          </p:nvPr>
        </p:nvSpPr>
        <p:spPr>
          <a:xfrm>
            <a:off x="385920" y="701640"/>
            <a:ext cx="6159240" cy="3465000"/>
          </a:xfrm>
          <a:prstGeom prst="rect">
            <a:avLst/>
          </a:prstGeom>
          <a:ln w="0">
            <a:noFill/>
          </a:ln>
        </p:spPr>
      </p:sp>
      <p:sp>
        <p:nvSpPr>
          <p:cNvPr id="221"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2"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3"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4"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5"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EC1C919C-7B1F-476D-9D3D-3EABC6E05EAE}"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sldImg"/>
          </p:nvPr>
        </p:nvSpPr>
        <p:spPr>
          <a:xfrm>
            <a:off x="385920" y="701640"/>
            <a:ext cx="6159240" cy="3465000"/>
          </a:xfrm>
          <a:prstGeom prst="rect">
            <a:avLst/>
          </a:prstGeom>
          <a:ln w="0">
            <a:noFill/>
          </a:ln>
        </p:spPr>
      </p:sp>
      <p:sp>
        <p:nvSpPr>
          <p:cNvPr id="227"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8"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9"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0"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1"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79285C5-B14C-4499-A62A-DE225E849B68}"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0" name="PlaceHolder 2"/>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1" name="PlaceHolder 3"/>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2" name="PlaceHolder 4"/>
          <p:cNvSpPr>
            <a:spLocks noGrp="1"/>
          </p:cNvSpPr>
          <p:nvPr>
            <p:ph type="sldNum"/>
          </p:nvPr>
        </p:nvSpPr>
        <p:spPr>
          <a:xfrm>
            <a:off x="3279240" y="9000720"/>
            <a:ext cx="412920" cy="18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BAEF95D-98F6-4317-A42B-79454BB64908}"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73" name="Rectangle 7"/>
          <p:cNvSpPr/>
          <p:nvPr/>
        </p:nvSpPr>
        <p:spPr>
          <a:xfrm>
            <a:off x="3885840" y="8830440"/>
            <a:ext cx="2970000" cy="46368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69476AE9-BF81-4DA9-B2CA-77C307F51A44}"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74" name="PlaceHolder 5"/>
          <p:cNvSpPr>
            <a:spLocks noGrp="1"/>
          </p:cNvSpPr>
          <p:nvPr>
            <p:ph type="sldImg"/>
          </p:nvPr>
        </p:nvSpPr>
        <p:spPr>
          <a:xfrm>
            <a:off x="334800" y="698400"/>
            <a:ext cx="6187680" cy="3481200"/>
          </a:xfrm>
          <a:prstGeom prst="rect">
            <a:avLst/>
          </a:prstGeom>
          <a:ln w="0">
            <a:noFill/>
          </a:ln>
        </p:spPr>
      </p:sp>
      <p:sp>
        <p:nvSpPr>
          <p:cNvPr id="175" name="PlaceHolder 6"/>
          <p:cNvSpPr>
            <a:spLocks noGrp="1"/>
          </p:cNvSpPr>
          <p:nvPr>
            <p:ph type="body"/>
          </p:nvPr>
        </p:nvSpPr>
        <p:spPr>
          <a:xfrm>
            <a:off x="915480" y="4416120"/>
            <a:ext cx="5025240" cy="417996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7" name="PlaceHolder 2"/>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8" name="PlaceHolder 3"/>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9" name="PlaceHolder 4"/>
          <p:cNvSpPr>
            <a:spLocks noGrp="1"/>
          </p:cNvSpPr>
          <p:nvPr>
            <p:ph type="sldNum"/>
          </p:nvPr>
        </p:nvSpPr>
        <p:spPr>
          <a:xfrm>
            <a:off x="3279240" y="9000720"/>
            <a:ext cx="412920" cy="18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79890EE-C86D-46D6-9C7B-AD8AF0EA54E4}"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80" name="Rectangle 7"/>
          <p:cNvSpPr/>
          <p:nvPr/>
        </p:nvSpPr>
        <p:spPr>
          <a:xfrm>
            <a:off x="3885840" y="8830440"/>
            <a:ext cx="2970000" cy="46368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6E050FA0-4A13-4207-B9BD-ABBE55A83E83}"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81" name="PlaceHolder 5"/>
          <p:cNvSpPr>
            <a:spLocks noGrp="1"/>
          </p:cNvSpPr>
          <p:nvPr>
            <p:ph type="sldImg"/>
          </p:nvPr>
        </p:nvSpPr>
        <p:spPr>
          <a:xfrm>
            <a:off x="334800" y="698400"/>
            <a:ext cx="6187680" cy="3481200"/>
          </a:xfrm>
          <a:prstGeom prst="rect">
            <a:avLst/>
          </a:prstGeom>
          <a:ln w="0">
            <a:noFill/>
          </a:ln>
        </p:spPr>
      </p:sp>
      <p:sp>
        <p:nvSpPr>
          <p:cNvPr id="182" name="PlaceHolder 6"/>
          <p:cNvSpPr>
            <a:spLocks noGrp="1"/>
          </p:cNvSpPr>
          <p:nvPr>
            <p:ph type="body"/>
          </p:nvPr>
        </p:nvSpPr>
        <p:spPr>
          <a:xfrm>
            <a:off x="915480" y="4416120"/>
            <a:ext cx="5025240" cy="417996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4" name="PlaceHolder 2"/>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5" name="PlaceHolder 3"/>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6" name="PlaceHolder 4"/>
          <p:cNvSpPr>
            <a:spLocks noGrp="1"/>
          </p:cNvSpPr>
          <p:nvPr>
            <p:ph type="sldNum"/>
          </p:nvPr>
        </p:nvSpPr>
        <p:spPr>
          <a:xfrm>
            <a:off x="3279240" y="9000720"/>
            <a:ext cx="412920" cy="18252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B8A7B4C-0E0C-48FD-88BD-04119D12D89B}"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87" name="Rectangle 7"/>
          <p:cNvSpPr/>
          <p:nvPr/>
        </p:nvSpPr>
        <p:spPr>
          <a:xfrm>
            <a:off x="3885840" y="8830440"/>
            <a:ext cx="2970000" cy="46368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D9AE0FEC-86BF-45E6-B083-4F44313ACFEB}"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188" name="PlaceHolder 5"/>
          <p:cNvSpPr>
            <a:spLocks noGrp="1"/>
          </p:cNvSpPr>
          <p:nvPr>
            <p:ph type="sldImg"/>
          </p:nvPr>
        </p:nvSpPr>
        <p:spPr>
          <a:xfrm>
            <a:off x="334800" y="698400"/>
            <a:ext cx="6187680" cy="3481200"/>
          </a:xfrm>
          <a:prstGeom prst="rect">
            <a:avLst/>
          </a:prstGeom>
          <a:ln w="0">
            <a:noFill/>
          </a:ln>
        </p:spPr>
      </p:sp>
      <p:sp>
        <p:nvSpPr>
          <p:cNvPr id="189" name="PlaceHolder 6"/>
          <p:cNvSpPr>
            <a:spLocks noGrp="1"/>
          </p:cNvSpPr>
          <p:nvPr>
            <p:ph type="body"/>
          </p:nvPr>
        </p:nvSpPr>
        <p:spPr>
          <a:xfrm>
            <a:off x="915480" y="4416120"/>
            <a:ext cx="5025240" cy="417996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sldImg"/>
          </p:nvPr>
        </p:nvSpPr>
        <p:spPr>
          <a:xfrm>
            <a:off x="385920" y="701640"/>
            <a:ext cx="6159240" cy="3465000"/>
          </a:xfrm>
          <a:prstGeom prst="rect">
            <a:avLst/>
          </a:prstGeom>
          <a:ln w="0">
            <a:noFill/>
          </a:ln>
        </p:spPr>
      </p:sp>
      <p:sp>
        <p:nvSpPr>
          <p:cNvPr id="191"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2"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3"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4"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5"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D565C8C-4709-4B2C-879C-7C72E5E84F4C}"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PlaceHolder 1"/>
          <p:cNvSpPr>
            <a:spLocks noGrp="1"/>
          </p:cNvSpPr>
          <p:nvPr>
            <p:ph type="sldImg"/>
          </p:nvPr>
        </p:nvSpPr>
        <p:spPr>
          <a:xfrm>
            <a:off x="385920" y="701640"/>
            <a:ext cx="6159240" cy="3465000"/>
          </a:xfrm>
          <a:prstGeom prst="rect">
            <a:avLst/>
          </a:prstGeom>
          <a:ln w="0">
            <a:noFill/>
          </a:ln>
        </p:spPr>
      </p:sp>
      <p:sp>
        <p:nvSpPr>
          <p:cNvPr id="197" name="PlaceHolder 2"/>
          <p:cNvSpPr>
            <a:spLocks noGrp="1"/>
          </p:cNvSpPr>
          <p:nvPr>
            <p:ph type="body"/>
          </p:nvPr>
        </p:nvSpPr>
        <p:spPr>
          <a:xfrm>
            <a:off x="923760" y="4408560"/>
            <a:ext cx="5082480" cy="417312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8" name="PlaceHolder 3"/>
          <p:cNvSpPr>
            <a:spLocks noGrp="1"/>
          </p:cNvSpPr>
          <p:nvPr>
            <p:ph type="hdr"/>
          </p:nvPr>
        </p:nvSpPr>
        <p:spPr>
          <a:xfrm>
            <a:off x="5640480" y="96840"/>
            <a:ext cx="637560" cy="20880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99" name="PlaceHolder 4"/>
          <p:cNvSpPr>
            <a:spLocks noGrp="1"/>
          </p:cNvSpPr>
          <p:nvPr>
            <p:ph type="dt"/>
          </p:nvPr>
        </p:nvSpPr>
        <p:spPr>
          <a:xfrm>
            <a:off x="654120" y="96840"/>
            <a:ext cx="823320" cy="20880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0" name="PlaceHolder 5"/>
          <p:cNvSpPr>
            <a:spLocks noGrp="1"/>
          </p:cNvSpPr>
          <p:nvPr>
            <p:ph type="ftr"/>
          </p:nvPr>
        </p:nvSpPr>
        <p:spPr>
          <a:xfrm>
            <a:off x="5357880" y="8985240"/>
            <a:ext cx="920160" cy="17892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1" name="PlaceHolder 6"/>
          <p:cNvSpPr>
            <a:spLocks noGrp="1"/>
          </p:cNvSpPr>
          <p:nvPr>
            <p:ph type="sldNum"/>
          </p:nvPr>
        </p:nvSpPr>
        <p:spPr>
          <a:xfrm>
            <a:off x="3222720" y="8985240"/>
            <a:ext cx="509040" cy="36144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4D1AE0F-7B07-4362-ADF5-CA0F92E1A44A}"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727560" y="108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727560" y="108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5240" cy="27072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802.18-22/0084r2</a:t>
            </a:r>
            <a:endParaRPr b="0" lang="sv-SE" sz="1800" spc="-1" strike="noStrike">
              <a:latin typeface="Arial"/>
            </a:endParaRPr>
          </a:p>
        </p:txBody>
      </p:sp>
      <p:sp>
        <p:nvSpPr>
          <p:cNvPr id="4" name="PlaceHolder 1"/>
          <p:cNvSpPr>
            <a:spLocks noGrp="1"/>
          </p:cNvSpPr>
          <p:nvPr>
            <p:ph type="title"/>
          </p:nvPr>
        </p:nvSpPr>
        <p:spPr>
          <a:xfrm>
            <a:off x="367560" y="16200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Klicka för att redigera rubriktextens format</a:t>
            </a:r>
            <a:endParaRPr b="0" lang="en-US" sz="1800" spc="-1" strike="noStrike">
              <a:solidFill>
                <a:srgbClr val="000000"/>
              </a:solidFill>
              <a:latin typeface="Arial"/>
            </a:endParaRP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Klicka för att redigera dispositionstextens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Andra dispositionsnivån</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Tredje dispositionsnivån</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Fjärde dispositionsnivån</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Femte dispositionsnivån</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Sjätte dispositionsnivån</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Sjunde dispositionsnivån</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3"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5" name="Date Placeholder 3"/>
          <p:cNvSpPr/>
          <p:nvPr/>
        </p:nvSpPr>
        <p:spPr>
          <a:xfrm>
            <a:off x="6534000" y="357120"/>
            <a:ext cx="4665240" cy="27072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802.18-22/0084r2</a:t>
            </a:r>
            <a:endParaRPr b="0" lang="sv-SE" sz="1800" spc="-1" strike="noStrike">
              <a:latin typeface="Arial"/>
            </a:endParaRPr>
          </a:p>
        </p:txBody>
      </p:sp>
      <p:sp>
        <p:nvSpPr>
          <p:cNvPr id="46" name="PlaceHolder 1"/>
          <p:cNvSpPr>
            <a:spLocks noGrp="1"/>
          </p:cNvSpPr>
          <p:nvPr>
            <p:ph type="title"/>
          </p:nvPr>
        </p:nvSpPr>
        <p:spPr>
          <a:xfrm>
            <a:off x="727560" y="10800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Klicka för att redigera rubriktextens format</a:t>
            </a:r>
            <a:endParaRPr b="0" lang="en-US" sz="1800" spc="-1" strike="noStrike">
              <a:solidFill>
                <a:srgbClr val="000000"/>
              </a:solidFill>
              <a:latin typeface="Arial"/>
            </a:endParaRPr>
          </a:p>
        </p:txBody>
      </p:sp>
      <p:sp>
        <p:nvSpPr>
          <p:cNvPr id="47"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Klicka för att redigera dispositionstextens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Andra dispositionsnivån</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Tredje dispositionsnivån</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Fjärde dispositionsnivån</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Femte dispositionsnivån</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Sjätte dispositionsnivån</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Sjunde dispositionsnivån</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082-04-ISUS-minutes-teleconference-25-july-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hyperlink" Target="https://mentor.ieee.org/802.18/dcn/22/18-22-0085-00-ISUS-isus-document-mark-up.docx" TargetMode="External"/><Relationship Id="rId2" Type="http://schemas.openxmlformats.org/officeDocument/2006/relationships/slideLayout" Target="../slideLayouts/slideLayout13.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hyperlink" Target="https://mentor.ieee.org/802.18/dcn/16/18-16-0038-24-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type="dt"/>
          </p:nvPr>
        </p:nvSpPr>
        <p:spPr>
          <a:xfrm>
            <a:off x="897120" y="336600"/>
            <a:ext cx="230112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1" name="PlaceHolder 2"/>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8B268C97-E0B3-4DA5-BC9C-D7FE03B6E20E}"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92" name="PlaceHolder 3"/>
          <p:cNvSpPr>
            <a:spLocks noGrp="1"/>
          </p:cNvSpPr>
          <p:nvPr>
            <p:ph type="title"/>
          </p:nvPr>
        </p:nvSpPr>
        <p:spPr>
          <a:xfrm>
            <a:off x="3505320" y="1436040"/>
            <a:ext cx="7770240" cy="106452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
              <a:rPr b="1" lang="en-US" sz="3200" spc="-1" strike="noStrike">
                <a:solidFill>
                  <a:srgbClr val="000000"/>
                </a:solidFill>
                <a:latin typeface="Times New Roman"/>
                <a:ea typeface="MS Gothic"/>
              </a:rPr>
              <a:t>ISUS Ad-hoc Agenda</a:t>
            </a:r>
            <a:endParaRPr b="0" lang="en-US" sz="3200" spc="-1" strike="noStrike">
              <a:solidFill>
                <a:srgbClr val="000000"/>
              </a:solidFill>
              <a:latin typeface="Arial"/>
            </a:endParaRPr>
          </a:p>
        </p:txBody>
      </p:sp>
      <p:sp>
        <p:nvSpPr>
          <p:cNvPr id="93" name="PlaceHolder 4"/>
          <p:cNvSpPr>
            <a:spLocks noGrp="1"/>
          </p:cNvSpPr>
          <p:nvPr>
            <p:ph/>
          </p:nvPr>
        </p:nvSpPr>
        <p:spPr>
          <a:xfrm>
            <a:off x="3505320" y="2502720"/>
            <a:ext cx="7770240" cy="76932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1 August 2022</a:t>
            </a:r>
            <a:endParaRPr b="0" lang="en-US" sz="2000" spc="-1" strike="noStrike">
              <a:solidFill>
                <a:srgbClr val="000000"/>
              </a:solidFill>
              <a:latin typeface="Arial"/>
            </a:endParaRPr>
          </a:p>
        </p:txBody>
      </p:sp>
      <p:sp>
        <p:nvSpPr>
          <p:cNvPr id="94" name="Rectangle 1"/>
          <p:cNvSpPr/>
          <p:nvPr/>
        </p:nvSpPr>
        <p:spPr>
          <a:xfrm>
            <a:off x="3124080" y="4340880"/>
            <a:ext cx="1445760" cy="37872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5" name="Table 138"/>
          <p:cNvGraphicFramePr/>
          <p:nvPr/>
        </p:nvGraphicFramePr>
        <p:xfrm>
          <a:off x="3362400" y="5063040"/>
          <a:ext cx="7763040" cy="664560"/>
        </p:xfrm>
        <a:graphic>
          <a:graphicData uri="http://schemas.openxmlformats.org/drawingml/2006/table">
            <a:tbl>
              <a:tblPr/>
              <a:tblGrid>
                <a:gridCol w="2006280"/>
                <a:gridCol w="1693440"/>
                <a:gridCol w="406368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6" name="Rectangle 139"/>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43609517-967E-409A-B095-836690086E4D}"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9"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0"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en-US" sz="2800" spc="-1" strike="noStrike">
              <a:solidFill>
                <a:srgbClr val="000000"/>
              </a:solidFill>
              <a:latin typeface="Arial"/>
            </a:endParaRPr>
          </a:p>
        </p:txBody>
      </p:sp>
      <p:sp>
        <p:nvSpPr>
          <p:cNvPr id="141" name="PlaceHolder 4"/>
          <p:cNvSpPr>
            <a:spLocks noGrp="1"/>
          </p:cNvSpPr>
          <p:nvPr>
            <p:ph/>
          </p:nvPr>
        </p:nvSpPr>
        <p:spPr>
          <a:xfrm>
            <a:off x="882720" y="1387800"/>
            <a:ext cx="10549440" cy="411120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25 July 2022 ISUS call as shown in the document </a:t>
            </a:r>
            <a:r>
              <a:rPr b="1" lang="en-US" sz="1800" spc="-7" strike="noStrike" u="sng">
                <a:solidFill>
                  <a:srgbClr val="3333cc"/>
                </a:solidFill>
                <a:uFillTx/>
                <a:latin typeface="Times New Roman"/>
                <a:ea typeface="MS Gothic"/>
                <a:hlinkClick r:id="rId1"/>
              </a:rPr>
              <a:t>18-22-0082r4</a:t>
            </a:r>
            <a:r>
              <a:rPr b="1" lang="en-US" sz="1800" spc="-7" strike="noStrike">
                <a:solidFill>
                  <a:srgbClr val="000000"/>
                </a:solidFill>
                <a:latin typeface="Times New Roman"/>
                <a:ea typeface="MS Gothic"/>
              </a:rPr>
              <a:t>, with editorial privilege for the ISUS Chair. </a:t>
            </a:r>
            <a:endParaRPr b="0" lang="en-US" sz="18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Stuart Kerry</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Ben Rolfe</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None.</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 Approved by unanimous consent.</a:t>
            </a:r>
            <a:endParaRPr b="0" lang="en-US" sz="1600" spc="-1" strike="noStrike">
              <a:solidFill>
                <a:srgbClr val="000000"/>
              </a:solidFill>
              <a:latin typeface="Arial"/>
            </a:endParaRPr>
          </a:p>
          <a:p>
            <a:pPr marL="719280" indent="-228600">
              <a:lnSpc>
                <a:spcPct val="100000"/>
              </a:lnSpc>
              <a:spcBef>
                <a:spcPts val="1417"/>
              </a:spcBef>
              <a:buNone/>
              <a:tabLst>
                <a:tab algn="l" pos="0"/>
              </a:tabLst>
            </a:pPr>
            <a:endParaRPr b="0" lang="en-US" sz="1600" spc="-1" strike="noStrike">
              <a:solidFill>
                <a:srgbClr val="000000"/>
              </a:solidFill>
              <a:latin typeface="Arial"/>
            </a:endParaRPr>
          </a:p>
          <a:p>
            <a:pPr marL="399240" indent="-228600" algn="just">
              <a:lnSpc>
                <a:spcPct val="100000"/>
              </a:lnSpc>
              <a:spcBef>
                <a:spcPts val="499"/>
              </a:spcBef>
              <a:buNone/>
              <a:tabLst>
                <a:tab algn="l" pos="0"/>
              </a:tabLst>
            </a:pPr>
            <a:endParaRPr b="0" lang="en-US" sz="1600" spc="-1" strike="noStrike">
              <a:solidFill>
                <a:srgbClr val="000000"/>
              </a:solidFill>
              <a:latin typeface="Arial"/>
            </a:endParaRPr>
          </a:p>
          <a:p>
            <a:pPr marL="228600" indent="-228600">
              <a:lnSpc>
                <a:spcPct val="100000"/>
              </a:lnSpc>
              <a:spcBef>
                <a:spcPts val="1417"/>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42" name="Rectangle 185"/>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951526F-8C31-49BC-BE4A-85E531C468B0}"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4"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5"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a:t>
            </a:r>
            <a:endParaRPr b="0" lang="en-US" sz="2800" spc="-1" strike="noStrike">
              <a:solidFill>
                <a:srgbClr val="000000"/>
              </a:solidFill>
              <a:latin typeface="Arial"/>
            </a:endParaRPr>
          </a:p>
        </p:txBody>
      </p:sp>
      <p:sp>
        <p:nvSpPr>
          <p:cNvPr id="146" name="PlaceHolder 4"/>
          <p:cNvSpPr>
            <a:spLocks noGrp="1"/>
          </p:cNvSpPr>
          <p:nvPr>
            <p:ph/>
          </p:nvPr>
        </p:nvSpPr>
        <p:spPr>
          <a:xfrm>
            <a:off x="882720" y="1387800"/>
            <a:ext cx="1054944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Clean-slate rewrite</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Proposal: go through document live on screen and see if anything can be kept, and if so what?</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See first group draft document in </a:t>
            </a:r>
            <a:r>
              <a:rPr b="1" lang="en-US" sz="1800" spc="-7" strike="noStrike" u="sng">
                <a:solidFill>
                  <a:srgbClr val="3333cc"/>
                </a:solidFill>
                <a:uFillTx/>
                <a:latin typeface="Times New Roman"/>
                <a:ea typeface="MS Gothic"/>
                <a:hlinkClick r:id="rId1"/>
              </a:rPr>
              <a:t>18-22-0085r0</a:t>
            </a:r>
            <a:endParaRPr b="0" lang="en-US" sz="1800" spc="-1" strike="noStrike">
              <a:solidFill>
                <a:srgbClr val="000000"/>
              </a:solidFill>
              <a:latin typeface="Arial"/>
            </a:endParaRPr>
          </a:p>
          <a:p>
            <a:endParaRPr b="0" lang="en-US" sz="1800" spc="-1" strike="noStrike">
              <a:solidFill>
                <a:srgbClr val="000000"/>
              </a:solidFill>
              <a:latin typeface="Arial"/>
            </a:endParaRPr>
          </a:p>
          <a:p>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Scope statement: </a:t>
            </a:r>
            <a:endParaRPr b="0" lang="en-US" sz="18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IEEE-SA/IEEE Public Policy team high-level engagement (our document)</a:t>
            </a:r>
            <a:endParaRPr b="0" lang="en-US" sz="1400" spc="-1" strike="noStrike">
              <a:solidFill>
                <a:srgbClr val="000000"/>
              </a:solidFill>
              <a:latin typeface="Arial"/>
            </a:endParaRPr>
          </a:p>
          <a:p>
            <a:endParaRPr b="0" lang="en-US" sz="1400" spc="-1" strike="noStrike">
              <a:solidFill>
                <a:srgbClr val="000000"/>
              </a:solidFill>
              <a:latin typeface="Arial"/>
            </a:endParaRPr>
          </a:p>
          <a:p>
            <a:pPr marL="399240" indent="-228600" algn="just">
              <a:lnSpc>
                <a:spcPct val="100000"/>
              </a:lnSpc>
              <a:spcBef>
                <a:spcPts val="499"/>
              </a:spcBef>
              <a:buNone/>
              <a:tabLst>
                <a:tab algn="l" pos="0"/>
              </a:tabLst>
            </a:pPr>
            <a:endParaRPr b="0" lang="en-US" sz="1400" spc="-1" strike="noStrike">
              <a:solidFill>
                <a:srgbClr val="000000"/>
              </a:solidFill>
              <a:latin typeface="Arial"/>
            </a:endParaRPr>
          </a:p>
          <a:p>
            <a:pPr marL="399240" indent="-228600">
              <a:lnSpc>
                <a:spcPct val="100000"/>
              </a:lnSpc>
              <a:spcBef>
                <a:spcPts val="1001"/>
              </a:spcBef>
              <a:buNone/>
              <a:tabLst>
                <a:tab algn="l" pos="0"/>
              </a:tabLst>
            </a:pPr>
            <a:endParaRPr b="0" lang="en-US" sz="1400" spc="-1" strike="noStrike">
              <a:solidFill>
                <a:srgbClr val="000000"/>
              </a:solidFill>
              <a:latin typeface="Arial"/>
            </a:endParaRPr>
          </a:p>
          <a:p>
            <a:pPr marL="399240" indent="-228600" algn="just">
              <a:lnSpc>
                <a:spcPct val="100000"/>
              </a:lnSpc>
              <a:spcBef>
                <a:spcPts val="601"/>
              </a:spcBef>
              <a:buNone/>
              <a:tabLst>
                <a:tab algn="l" pos="0"/>
              </a:tabLst>
            </a:pPr>
            <a:endParaRPr b="0" lang="en-US" sz="1400" spc="-1" strike="noStrike">
              <a:solidFill>
                <a:srgbClr val="000000"/>
              </a:solidFill>
              <a:latin typeface="Arial"/>
            </a:endParaRPr>
          </a:p>
        </p:txBody>
      </p:sp>
      <p:sp>
        <p:nvSpPr>
          <p:cNvPr id="147" name="Rectangle 190"/>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FD0D897E-A0C2-4E86-B23F-BAB5123E6D92}"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49"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0"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 for rewriting</a:t>
            </a:r>
            <a:endParaRPr b="0" lang="en-US" sz="2800" spc="-1" strike="noStrike">
              <a:solidFill>
                <a:srgbClr val="000000"/>
              </a:solidFill>
              <a:latin typeface="Arial"/>
            </a:endParaRPr>
          </a:p>
        </p:txBody>
      </p:sp>
      <p:sp>
        <p:nvSpPr>
          <p:cNvPr id="151" name="PlaceHolder 4"/>
          <p:cNvSpPr>
            <a:spLocks noGrp="1"/>
          </p:cNvSpPr>
          <p:nvPr>
            <p:ph/>
          </p:nvPr>
        </p:nvSpPr>
        <p:spPr>
          <a:xfrm>
            <a:off x="882720" y="1387800"/>
            <a:ext cx="1054944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Scope statement</a:t>
            </a:r>
            <a:endParaRPr b="0" lang="en-US" sz="18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en-US" sz="14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references to some particularly strong brand-names, like Wi-Fi (footnote? Paragraph? Make the connection)</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highlight 802.19 etc</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en-US" sz="1200" spc="-1" strike="noStrike">
              <a:solidFill>
                <a:srgbClr val="000000"/>
              </a:solidFill>
              <a:latin typeface="Arial"/>
            </a:endParaRPr>
          </a:p>
          <a:p>
            <a:endParaRPr b="0" lang="en-US" sz="1200" spc="-1" strike="noStrike">
              <a:solidFill>
                <a:srgbClr val="000000"/>
              </a:solidFill>
              <a:latin typeface="Arial"/>
            </a:endParaRPr>
          </a:p>
          <a:p>
            <a:pPr marL="399240" indent="-228600" algn="just">
              <a:lnSpc>
                <a:spcPct val="100000"/>
              </a:lnSpc>
              <a:spcBef>
                <a:spcPts val="499"/>
              </a:spcBef>
              <a:buNone/>
              <a:tabLst>
                <a:tab algn="l" pos="0"/>
              </a:tabLst>
            </a:pPr>
            <a:endParaRPr b="0" lang="en-US" sz="1200" spc="-1" strike="noStrike">
              <a:solidFill>
                <a:srgbClr val="000000"/>
              </a:solidFill>
              <a:latin typeface="Arial"/>
            </a:endParaRPr>
          </a:p>
          <a:p>
            <a:pPr marL="399240" indent="-228600">
              <a:lnSpc>
                <a:spcPct val="100000"/>
              </a:lnSpc>
              <a:spcBef>
                <a:spcPts val="1001"/>
              </a:spcBef>
              <a:buNone/>
              <a:tabLst>
                <a:tab algn="l" pos="0"/>
              </a:tabLst>
            </a:pPr>
            <a:endParaRPr b="0" lang="en-US" sz="1200" spc="-1" strike="noStrike">
              <a:solidFill>
                <a:srgbClr val="000000"/>
              </a:solidFill>
              <a:latin typeface="Arial"/>
            </a:endParaRPr>
          </a:p>
          <a:p>
            <a:pPr marL="399240" indent="-228600" algn="just">
              <a:lnSpc>
                <a:spcPct val="100000"/>
              </a:lnSpc>
              <a:spcBef>
                <a:spcPts val="601"/>
              </a:spcBef>
              <a:buNone/>
              <a:tabLst>
                <a:tab algn="l" pos="0"/>
              </a:tabLst>
            </a:pPr>
            <a:endParaRPr b="0" lang="en-US" sz="1200" spc="-1" strike="noStrike">
              <a:solidFill>
                <a:srgbClr val="000000"/>
              </a:solidFill>
              <a:latin typeface="Arial"/>
            </a:endParaRPr>
          </a:p>
        </p:txBody>
      </p:sp>
      <p:sp>
        <p:nvSpPr>
          <p:cNvPr id="152" name="Rectangle 190"/>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2C782BA4-AD77-40D2-8DC3-7D663372494A}"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54"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5"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en-US" sz="2800" spc="-1" strike="noStrike">
              <a:solidFill>
                <a:srgbClr val="000000"/>
              </a:solidFill>
              <a:latin typeface="Arial"/>
            </a:endParaRPr>
          </a:p>
        </p:txBody>
      </p:sp>
      <p:sp>
        <p:nvSpPr>
          <p:cNvPr id="156" name="PlaceHolder 4"/>
          <p:cNvSpPr>
            <a:spLocks noGrp="1"/>
          </p:cNvSpPr>
          <p:nvPr>
            <p:ph/>
          </p:nvPr>
        </p:nvSpPr>
        <p:spPr>
          <a:xfrm>
            <a:off x="914400" y="1523880"/>
            <a:ext cx="1047312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nSpc>
                <a:spcPct val="100000"/>
              </a:lnSpc>
              <a:spcBef>
                <a:spcPts val="1001"/>
              </a:spcBef>
              <a:buNone/>
              <a:tabLst>
                <a:tab algn="l" pos="0"/>
              </a:tabLst>
            </a:pPr>
            <a:endParaRPr b="0" lang="en-US" sz="1800" spc="-1" strike="noStrike">
              <a:solidFill>
                <a:srgbClr val="000000"/>
              </a:solidFill>
              <a:latin typeface="Arial"/>
            </a:endParaRPr>
          </a:p>
          <a:p>
            <a:pPr marL="399960" indent="-228600" algn="just">
              <a:lnSpc>
                <a:spcPct val="100000"/>
              </a:lnSpc>
              <a:spcBef>
                <a:spcPts val="499"/>
              </a:spcBef>
              <a:buNone/>
              <a:tabLst>
                <a:tab algn="l" pos="0"/>
              </a:tabLst>
            </a:pPr>
            <a:endParaRPr b="0" lang="en-US" sz="1800" spc="-1" strike="noStrike">
              <a:solidFill>
                <a:srgbClr val="000000"/>
              </a:solidFill>
              <a:latin typeface="Arial"/>
            </a:endParaRPr>
          </a:p>
        </p:txBody>
      </p:sp>
      <p:sp>
        <p:nvSpPr>
          <p:cNvPr id="157" name="Rectangle 195"/>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CAAF9803-62EE-464B-8421-C0F8D6C1BEA1}"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59"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60" name="PlaceHolder 3"/>
          <p:cNvSpPr>
            <a:spLocks noGrp="1"/>
          </p:cNvSpPr>
          <p:nvPr>
            <p:ph type="title"/>
          </p:nvPr>
        </p:nvSpPr>
        <p:spPr>
          <a:xfrm>
            <a:off x="734400" y="60948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en-US" sz="2800" spc="-1" strike="noStrike">
              <a:solidFill>
                <a:srgbClr val="000000"/>
              </a:solidFill>
              <a:latin typeface="Arial"/>
            </a:endParaRPr>
          </a:p>
        </p:txBody>
      </p:sp>
      <p:sp>
        <p:nvSpPr>
          <p:cNvPr id="161" name="PlaceHolder 4"/>
          <p:cNvSpPr>
            <a:spLocks noGrp="1"/>
          </p:cNvSpPr>
          <p:nvPr>
            <p:ph/>
          </p:nvPr>
        </p:nvSpPr>
        <p:spPr>
          <a:xfrm>
            <a:off x="914400" y="1523880"/>
            <a:ext cx="10397160" cy="40550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a:t>
            </a:r>
            <a:endParaRPr b="0" lang="en-US" sz="18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en-US" sz="16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en-US" sz="1600" spc="-1" strike="noStrike">
              <a:solidFill>
                <a:srgbClr val="000000"/>
              </a:solidFill>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en-US" sz="1800" spc="-1" strike="noStrike">
              <a:solidFill>
                <a:srgbClr val="000000"/>
              </a:solidFill>
              <a:latin typeface="Arial"/>
            </a:endParaRPr>
          </a:p>
          <a:p>
            <a:pPr lvl="1" marL="63000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8 August 2022 at 11:00 ET. Call-in info available in slide-deck </a:t>
            </a:r>
            <a:r>
              <a:rPr b="0" lang="en-US" sz="1600" spc="-7" strike="noStrike" u="sng">
                <a:solidFill>
                  <a:srgbClr val="3333cc"/>
                </a:solidFill>
                <a:uFillTx/>
                <a:latin typeface="Times New Roman"/>
                <a:ea typeface="MS Gothic"/>
                <a:hlinkClick r:id="rId1"/>
              </a:rPr>
              <a:t>18-16-0038r24</a:t>
            </a:r>
            <a:r>
              <a:rPr b="0" lang="en-US" sz="1600" spc="-7" strike="noStrike">
                <a:solidFill>
                  <a:srgbClr val="000000"/>
                </a:solidFill>
                <a:latin typeface="Times New Roman"/>
                <a:ea typeface="MS Gothic"/>
              </a:rPr>
              <a:t> or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en-US" sz="1600" spc="-1" strike="noStrike">
              <a:solidFill>
                <a:srgbClr val="000000"/>
              </a:solidFill>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lvl="1" marL="63000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en-US" sz="16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12:01</a:t>
            </a:r>
            <a:endParaRPr b="0" lang="en-US" sz="1600" spc="-1" strike="noStrike">
              <a:solidFill>
                <a:srgbClr val="000000"/>
              </a:solidFill>
              <a:latin typeface="Arial"/>
            </a:endParaRPr>
          </a:p>
        </p:txBody>
      </p:sp>
      <p:sp>
        <p:nvSpPr>
          <p:cNvPr id="162" name="Rectangle 200"/>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dt"/>
          </p:nvPr>
        </p:nvSpPr>
        <p:spPr>
          <a:xfrm>
            <a:off x="912960" y="333360"/>
            <a:ext cx="220932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98" name="PlaceHolder 2"/>
          <p:cNvSpPr>
            <a:spLocks noGrp="1"/>
          </p:cNvSpPr>
          <p:nvPr>
            <p:ph type="title"/>
          </p:nvPr>
        </p:nvSpPr>
        <p:spPr>
          <a:xfrm>
            <a:off x="990720" y="606600"/>
            <a:ext cx="10365120" cy="88848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en-US" sz="2800" spc="-1" strike="noStrike">
              <a:solidFill>
                <a:srgbClr val="000000"/>
              </a:solidFill>
              <a:latin typeface="Arial"/>
            </a:endParaRPr>
          </a:p>
        </p:txBody>
      </p:sp>
      <p:sp>
        <p:nvSpPr>
          <p:cNvPr id="99" name="PlaceHolder 3"/>
          <p:cNvSpPr>
            <a:spLocks noGrp="1"/>
          </p:cNvSpPr>
          <p:nvPr>
            <p:ph type="sldNum"/>
          </p:nvPr>
        </p:nvSpPr>
        <p:spPr>
          <a:xfrm>
            <a:off x="5643000" y="6475320"/>
            <a:ext cx="90792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1808B938-1577-4F87-A425-8E007C2B00E7}"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0" name="Rectangle 4"/>
          <p:cNvSpPr/>
          <p:nvPr/>
        </p:nvSpPr>
        <p:spPr>
          <a:xfrm>
            <a:off x="914400" y="1676520"/>
            <a:ext cx="10513440" cy="465948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(Comcast)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164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144"/>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dt"/>
          </p:nvPr>
        </p:nvSpPr>
        <p:spPr>
          <a:xfrm>
            <a:off x="914400" y="336600"/>
            <a:ext cx="220932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3" name="PlaceHolder 2"/>
          <p:cNvSpPr>
            <a:spLocks noGrp="1"/>
          </p:cNvSpPr>
          <p:nvPr>
            <p:ph type="title"/>
          </p:nvPr>
        </p:nvSpPr>
        <p:spPr>
          <a:xfrm>
            <a:off x="990720" y="606600"/>
            <a:ext cx="10365120" cy="88848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en-US" sz="2800" spc="-1" strike="noStrike">
              <a:solidFill>
                <a:srgbClr val="000000"/>
              </a:solidFill>
              <a:latin typeface="Arial"/>
            </a:endParaRPr>
          </a:p>
        </p:txBody>
      </p:sp>
      <p:sp>
        <p:nvSpPr>
          <p:cNvPr id="104" name="PlaceHolder 3"/>
          <p:cNvSpPr>
            <a:spLocks noGrp="1"/>
          </p:cNvSpPr>
          <p:nvPr>
            <p:ph type="sldNum"/>
          </p:nvPr>
        </p:nvSpPr>
        <p:spPr>
          <a:xfrm>
            <a:off x="5643000" y="6475320"/>
            <a:ext cx="90792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DF4FBC5B-3DDD-4C12-85F5-12BD4E1735DE}"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05" name="Rectangle 4"/>
          <p:cNvSpPr/>
          <p:nvPr/>
        </p:nvSpPr>
        <p:spPr>
          <a:xfrm>
            <a:off x="914400" y="1600200"/>
            <a:ext cx="10513440" cy="465948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6" name="Rectangle 149"/>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dt"/>
          </p:nvPr>
        </p:nvSpPr>
        <p:spPr>
          <a:xfrm>
            <a:off x="914400" y="336600"/>
            <a:ext cx="220932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08" name="PlaceHolder 2"/>
          <p:cNvSpPr>
            <a:spLocks noGrp="1"/>
          </p:cNvSpPr>
          <p:nvPr>
            <p:ph type="title"/>
          </p:nvPr>
        </p:nvSpPr>
        <p:spPr>
          <a:xfrm>
            <a:off x="990720" y="606600"/>
            <a:ext cx="10365120" cy="88848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en-US" sz="2800" spc="-1" strike="noStrike">
              <a:solidFill>
                <a:srgbClr val="000000"/>
              </a:solidFill>
              <a:latin typeface="Arial"/>
            </a:endParaRPr>
          </a:p>
        </p:txBody>
      </p:sp>
      <p:sp>
        <p:nvSpPr>
          <p:cNvPr id="109" name="PlaceHolder 3"/>
          <p:cNvSpPr>
            <a:spLocks noGrp="1"/>
          </p:cNvSpPr>
          <p:nvPr>
            <p:ph type="sldNum"/>
          </p:nvPr>
        </p:nvSpPr>
        <p:spPr>
          <a:xfrm>
            <a:off x="5643000" y="6475320"/>
            <a:ext cx="90792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7D5CD3F9-4788-4C7A-91E2-1CBD8C38C309}"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10" name="Rectangle 4"/>
          <p:cNvSpPr/>
          <p:nvPr/>
        </p:nvSpPr>
        <p:spPr>
          <a:xfrm>
            <a:off x="914400" y="1676520"/>
            <a:ext cx="10365120" cy="465948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11" name="Rectangle 154"/>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914400" y="637920"/>
            <a:ext cx="10437120" cy="98676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en-US" sz="2800" spc="-1" strike="noStrike">
              <a:solidFill>
                <a:srgbClr val="000000"/>
              </a:solidFill>
              <a:latin typeface="Arial"/>
            </a:endParaRPr>
          </a:p>
        </p:txBody>
      </p:sp>
      <p:sp>
        <p:nvSpPr>
          <p:cNvPr id="113" name="PlaceHolder 2"/>
          <p:cNvSpPr>
            <a:spLocks noGrp="1"/>
          </p:cNvSpPr>
          <p:nvPr>
            <p:ph/>
          </p:nvPr>
        </p:nvSpPr>
        <p:spPr>
          <a:xfrm>
            <a:off x="2208960" y="1066680"/>
            <a:ext cx="7768800" cy="411120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14" name="PlaceHolder 3"/>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2585C4EC-4925-4878-8086-68C322DDE994}"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15" name="PlaceHolder 4"/>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16" name="Rectangle 6"/>
          <p:cNvSpPr/>
          <p:nvPr/>
        </p:nvSpPr>
        <p:spPr>
          <a:xfrm>
            <a:off x="914400" y="1905120"/>
            <a:ext cx="1043712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58"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69"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7" name="Rectangle 160"/>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990720" y="637920"/>
            <a:ext cx="10284840" cy="10364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en-US" sz="2800" spc="-1" strike="noStrike">
              <a:solidFill>
                <a:srgbClr val="000000"/>
              </a:solidFill>
              <a:latin typeface="Arial"/>
            </a:endParaRPr>
          </a:p>
        </p:txBody>
      </p:sp>
      <p:sp>
        <p:nvSpPr>
          <p:cNvPr id="119" name="PlaceHolder 2"/>
          <p:cNvSpPr>
            <a:spLocks noGrp="1"/>
          </p:cNvSpPr>
          <p:nvPr>
            <p:ph/>
          </p:nvPr>
        </p:nvSpPr>
        <p:spPr>
          <a:xfrm>
            <a:off x="914400" y="1906560"/>
            <a:ext cx="1047312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en-US" sz="18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en-US" sz="1800" spc="-1" strike="noStrike">
              <a:solidFill>
                <a:srgbClr val="000000"/>
              </a:solidFill>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94"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en-US" sz="16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14"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en-US" sz="1800" spc="-1" strike="noStrike">
              <a:solidFill>
                <a:srgbClr val="000000"/>
              </a:solidFill>
              <a:latin typeface="Arial"/>
            </a:endParaRPr>
          </a:p>
        </p:txBody>
      </p:sp>
      <p:sp>
        <p:nvSpPr>
          <p:cNvPr id="120" name="PlaceHolder 3"/>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70773540-C925-483E-A241-4E6D70D9CD2F}"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1" name="PlaceHolder 4"/>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2" name="Rectangle 165"/>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990720" y="637920"/>
            <a:ext cx="10397160" cy="10364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en-US" sz="2800" spc="-1" strike="noStrike">
              <a:solidFill>
                <a:srgbClr val="000000"/>
              </a:solidFill>
              <a:latin typeface="Arial"/>
            </a:endParaRPr>
          </a:p>
        </p:txBody>
      </p:sp>
      <p:sp>
        <p:nvSpPr>
          <p:cNvPr id="124" name="PlaceHolder 2"/>
          <p:cNvSpPr>
            <a:spLocks noGrp="1"/>
          </p:cNvSpPr>
          <p:nvPr>
            <p:ph/>
          </p:nvPr>
        </p:nvSpPr>
        <p:spPr>
          <a:xfrm>
            <a:off x="914400" y="1905120"/>
            <a:ext cx="10473120" cy="411264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63"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en-US" sz="1800" spc="-1" strike="noStrike">
              <a:solidFill>
                <a:srgbClr val="000000"/>
              </a:solidFill>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en-US" sz="1600" spc="-1" strike="noStrike">
              <a:solidFill>
                <a:srgbClr val="000000"/>
              </a:solidFill>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75"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en-US" sz="1800" spc="-1" strike="noStrike">
              <a:solidFill>
                <a:srgbClr val="000000"/>
              </a:solidFill>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25" name="PlaceHolder 3"/>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9E22C5C5-844D-4133-8BAC-D53832DE6717}"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26" name="PlaceHolder 4"/>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27" name="Rectangle 170"/>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712E64AD-0AE3-42AD-88AC-3A7C766AFBEA}"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29"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0"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en-US" sz="2800" spc="-1" strike="noStrike">
              <a:solidFill>
                <a:srgbClr val="000000"/>
              </a:solidFill>
              <a:latin typeface="Arial"/>
            </a:endParaRPr>
          </a:p>
        </p:txBody>
      </p:sp>
      <p:sp>
        <p:nvSpPr>
          <p:cNvPr id="131" name="PlaceHolder 4"/>
          <p:cNvSpPr>
            <a:spLocks noGrp="1"/>
          </p:cNvSpPr>
          <p:nvPr>
            <p:ph/>
          </p:nvPr>
        </p:nvSpPr>
        <p:spPr>
          <a:xfrm>
            <a:off x="914400" y="1525680"/>
            <a:ext cx="10473120" cy="41112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32" name="Rectangle 175"/>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sldNum"/>
          </p:nvPr>
        </p:nvSpPr>
        <p:spPr>
          <a:xfrm>
            <a:off x="5689440" y="6475320"/>
            <a:ext cx="806400" cy="3614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8213E784-FBF7-440E-A894-62935EB64997}"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34" name="PlaceHolder 2"/>
          <p:cNvSpPr>
            <a:spLocks noGrp="1"/>
          </p:cNvSpPr>
          <p:nvPr>
            <p:ph type="dt"/>
          </p:nvPr>
        </p:nvSpPr>
        <p:spPr>
          <a:xfrm>
            <a:off x="914400" y="336600"/>
            <a:ext cx="3045960" cy="2707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5" name="PlaceHolder 3"/>
          <p:cNvSpPr>
            <a:spLocks noGrp="1"/>
          </p:cNvSpPr>
          <p:nvPr>
            <p:ph type="title"/>
          </p:nvPr>
        </p:nvSpPr>
        <p:spPr>
          <a:xfrm>
            <a:off x="990720" y="606600"/>
            <a:ext cx="10365120" cy="88848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en-US" sz="2800" spc="-1" strike="noStrike">
              <a:solidFill>
                <a:srgbClr val="000000"/>
              </a:solidFill>
              <a:latin typeface="Arial"/>
            </a:endParaRPr>
          </a:p>
        </p:txBody>
      </p:sp>
      <p:sp>
        <p:nvSpPr>
          <p:cNvPr id="136" name="PlaceHolder 4"/>
          <p:cNvSpPr>
            <a:spLocks noGrp="1"/>
          </p:cNvSpPr>
          <p:nvPr>
            <p:ph/>
          </p:nvPr>
        </p:nvSpPr>
        <p:spPr>
          <a:xfrm>
            <a:off x="914400" y="1525680"/>
            <a:ext cx="10580760" cy="49248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25 July 2022 call (doc nr. 18-22-0082)</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Main discussion items</a:t>
            </a:r>
            <a:endParaRPr b="0" lang="en-US" sz="1800" spc="-1" strike="noStrike">
              <a:solidFill>
                <a:srgbClr val="000000"/>
              </a:solidFill>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Last week we discussed target audience:</a:t>
            </a:r>
            <a:endParaRPr b="0" lang="en-US" sz="1800" spc="-1" strike="noStrike">
              <a:solidFill>
                <a:srgbClr val="000000"/>
              </a:solidFill>
              <a:latin typeface="Arial"/>
            </a:endParaRPr>
          </a:p>
          <a:p>
            <a:pPr lvl="2" marL="1296000" indent="-288000" algn="just">
              <a:lnSpc>
                <a:spcPct val="100000"/>
              </a:lnSpc>
              <a:spcBef>
                <a:spcPts val="850"/>
              </a:spcBef>
              <a:buClr>
                <a:srgbClr val="000000"/>
              </a:buClr>
              <a:buSzPct val="45000"/>
              <a:buFont typeface="Wingdings" charset="2"/>
              <a:buChar char=""/>
              <a:tabLst>
                <a:tab algn="l" pos="230040"/>
              </a:tabLst>
            </a:pPr>
            <a:r>
              <a:rPr b="1" lang="en-US" sz="1800" spc="-7" strike="noStrike">
                <a:solidFill>
                  <a:srgbClr val="000000"/>
                </a:solidFill>
                <a:latin typeface="Times New Roman"/>
                <a:ea typeface="MS Gothic"/>
              </a:rPr>
              <a:t>We want: general audience to be able to understand the document, something which makes sense when you search ”IEEE activities in unlicensed spectrum”.</a:t>
            </a:r>
            <a:endParaRPr b="0" lang="en-US" sz="1800" spc="-1" strike="noStrike">
              <a:solidFill>
                <a:srgbClr val="000000"/>
              </a:solidFill>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Requires a complete re-write of the document? How do we get a first draft?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p:txBody>
      </p:sp>
      <p:sp>
        <p:nvSpPr>
          <p:cNvPr id="137" name="Rectangle 180"/>
          <p:cNvSpPr/>
          <p:nvPr/>
        </p:nvSpPr>
        <p:spPr>
          <a:xfrm>
            <a:off x="8460000" y="6480000"/>
            <a:ext cx="2878560" cy="25200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74362</TotalTime>
  <Application>LibreOffice/7.2.7.2$Linux_X86_64 LibreOffice_project/20$Build-2</Application>
  <AppVersion>15.0000</AppVersion>
  <Words>2429</Words>
  <Paragraphs>413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July 2022</cp:keywords>
  <dc:language>sv-SE</dc:language>
  <cp:lastModifiedBy>Amelia Andersdotter</cp:lastModifiedBy>
  <cp:lastPrinted>1601-01-01T00:00:00Z</cp:lastPrinted>
  <dcterms:modified xsi:type="dcterms:W3CDTF">2022-08-01T18:46:19Z</dcterms:modified>
  <cp:revision>4805</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11</vt:i4>
  </property>
  <property fmtid="{D5CDD505-2E9C-101B-9397-08002B2CF9AE}" pid="3" name="PresentationFormat">
    <vt:lpwstr>Widescreen</vt:lpwstr>
  </property>
  <property fmtid="{D5CDD505-2E9C-101B-9397-08002B2CF9AE}" pid="4" name="Slides">
    <vt:i4>14</vt:i4>
  </property>
</Properties>
</file>