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5" r:id="rId13"/>
    <p:sldId id="886" r:id="rId14"/>
    <p:sldId id="882" r:id="rId15"/>
    <p:sldId id="869" r:id="rId16"/>
    <p:sldId id="878" r:id="rId17"/>
    <p:sldId id="868" r:id="rId18"/>
    <p:sldId id="871" r:id="rId19"/>
    <p:sldId id="873" r:id="rId20"/>
    <p:sldId id="880" r:id="rId21"/>
    <p:sldId id="881" r:id="rId22"/>
    <p:sldId id="856" r:id="rId23"/>
    <p:sldId id="8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44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802.18-22/0068r2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7-00-0000-teleconference-minutes-16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1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portal.etsi.org/Meetings.aspx#/meeting?MtgId=44276" TargetMode="External"/><Relationship Id="rId4" Type="http://schemas.openxmlformats.org/officeDocument/2006/relationships/hyperlink" Target="https://portal.etsi.org/Meetings.aspx#/meeting?MtgId=4427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7/july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.%20https:/www.fcc.gov/news-events/events/open-commission-meeting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62-00-0000-rr-tag-2022-july-plenary-agenda.ppt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30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5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16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18-22/0067r0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Ben Rolfe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 and July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14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USA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ET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Docket No. 22-137: Promoting Efficient Use of Spectrum through Improved Receiver Interference Immunity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Performance (Reply comments)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 consultation on the radio frequency allocation regulation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2023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I</a:t>
            </a:r>
            <a:r>
              <a:rPr lang="en-US" sz="1600" dirty="0" smtClean="0">
                <a:latin typeface="+mj-lt"/>
              </a:rPr>
              <a:t>n </a:t>
            </a:r>
            <a:r>
              <a:rPr lang="en-US" sz="1600" dirty="0">
                <a:latin typeface="+mj-lt"/>
              </a:rPr>
              <a:t>2018 </a:t>
            </a:r>
            <a:r>
              <a:rPr lang="en-US" sz="1600" dirty="0" smtClean="0">
                <a:latin typeface="+mj-lt"/>
              </a:rPr>
              <a:t>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/>
              <a:t>Based on the discussion in IEEE 802.18 and then IEEE 802 (in its 7 June 2022 teleconference), IEEE 802 has replied to IEEE SA to revise the position </a:t>
            </a:r>
            <a:r>
              <a:rPr lang="en-US" altLang="en-US" sz="1600" dirty="0" smtClean="0"/>
              <a:t>statement </a:t>
            </a:r>
            <a:r>
              <a:rPr lang="en-US" sz="1600" dirty="0"/>
              <a:t>on </a:t>
            </a:r>
            <a:r>
              <a:rPr lang="en-US" sz="1600" dirty="0">
                <a:hlinkClick r:id="rId3"/>
              </a:rPr>
              <a:t>Intelligent Spectrum Allocation and Management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83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Held a call with the Public Affairs Team on 27 June 2022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Next step:  Report to the IEEE 802 EC on 11 July 2022 and ask for EC’s decision on the option.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7" name="Google Shape;91;g134d7ee4781_0_1"/>
          <p:cNvGraphicFramePr/>
          <p:nvPr>
            <p:extLst>
              <p:ext uri="{D42A27DB-BD31-4B8C-83A1-F6EECF244321}">
                <p14:modId xmlns:p14="http://schemas.microsoft.com/office/powerpoint/2010/main" val="3801204248"/>
              </p:ext>
            </p:extLst>
          </p:nvPr>
        </p:nvGraphicFramePr>
        <p:xfrm>
          <a:off x="1219200" y="2583938"/>
          <a:ext cx="10170584" cy="342652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30749"/>
                <a:gridCol w="1409784"/>
                <a:gridCol w="1409784"/>
                <a:gridCol w="2920267"/>
              </a:tblGrid>
              <a:tr h="25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/>
                        <a:t>Step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 smtClean="0"/>
                        <a:t>Option 1 Date(s</a:t>
                      </a:r>
                      <a:r>
                        <a:rPr lang="en-US" sz="1400" b="1" u="none" strike="noStrike" cap="none" dirty="0"/>
                        <a:t>)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u="none" strike="noStrike" cap="none" dirty="0" smtClean="0"/>
                        <a:t>Option 2 Date(s)</a:t>
                      </a:r>
                      <a:endParaRPr lang="en-US" sz="1400" b="1" i="0" u="none" strike="noStrike" cap="none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Responsible Party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</a:tr>
              <a:tr h="3749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 input (approved via the 802 EC process)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7/25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9/23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Reach out to other stakeholders for input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7/26 – 8/12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9/26 </a:t>
                      </a:r>
                      <a:r>
                        <a:rPr lang="en-US" sz="1400" u="none" strike="noStrike" cap="none" dirty="0" smtClean="0"/>
                        <a:t>–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Public Affairs Team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Consolidate/edit and recirculate back to 802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8/15 – 8/19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10/12 </a:t>
                      </a:r>
                      <a:r>
                        <a:rPr lang="en-US" sz="1400" u="none" strike="noStrike" cap="none" dirty="0" smtClean="0"/>
                        <a:t>– 10/21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All inputs considered/final draft prepared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8/22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10/24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Send to SPCC for their </a:t>
                      </a:r>
                      <a:r>
                        <a:rPr lang="en-US" sz="1400" u="none" strike="noStrike" cap="none" dirty="0" smtClean="0"/>
                        <a:t>meeting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8/26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SPCC reviews/makes recommendation for approved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9/8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SPCC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Submit draft and motion to BoG for agenda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9/21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11/22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50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BoG reviews/approved to move forth to GPPC for information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9/28</a:t>
                      </a:r>
                      <a:r>
                        <a:rPr lang="en-US" sz="1400" u="none" strike="noStrike" cap="none" baseline="0" dirty="0" smtClean="0"/>
                        <a:t> </a:t>
                      </a:r>
                      <a:r>
                        <a:rPr lang="en-US" sz="1400" u="none" strike="noStrike" cap="none" dirty="0" smtClean="0"/>
                        <a:t>– 9/29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/>
                        <a:t>12/5 </a:t>
                      </a:r>
                      <a:r>
                        <a:rPr lang="en-US" sz="1400" u="none" strike="noStrike" cap="none" dirty="0" smtClean="0"/>
                        <a:t>– 12/</a:t>
                      </a:r>
                      <a:r>
                        <a:rPr lang="en-US" sz="1400" dirty="0" smtClean="0"/>
                        <a:t>6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err="1"/>
                        <a:t>BoG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5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#114b, TR 103 </a:t>
            </a:r>
            <a:r>
              <a:rPr lang="en-US" sz="1400" kern="1200" dirty="0" smtClean="0">
                <a:latin typeface="+mj-lt"/>
                <a:hlinkClick r:id="rId3"/>
              </a:rPr>
              <a:t>721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2022-07-19T09:00+02:00 until </a:t>
            </a:r>
            <a:r>
              <a:rPr lang="en-US" sz="1400" kern="1200" dirty="0" smtClean="0">
                <a:latin typeface="+mj-lt"/>
              </a:rPr>
              <a:t>2022-07-19T12:15+02:00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5"/>
              </a:rPr>
              <a:t>Ad </a:t>
            </a:r>
            <a:r>
              <a:rPr lang="en-US" sz="1400" kern="1200" dirty="0">
                <a:latin typeface="+mj-lt"/>
                <a:hlinkClick r:id="rId5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5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SE45 meeting this week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14 July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18-22/0062r0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13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12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spcBef>
                <a:spcPts val="5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Two </a:t>
            </a:r>
            <a:r>
              <a:rPr lang="en-US" sz="1400" spc="-5" dirty="0">
                <a:cs typeface="Arial"/>
              </a:rPr>
              <a:t>meeting </a:t>
            </a:r>
            <a:r>
              <a:rPr lang="en-US" sz="1400" spc="-5" dirty="0" smtClean="0">
                <a:cs typeface="Arial"/>
              </a:rPr>
              <a:t>slots:  </a:t>
            </a:r>
            <a:r>
              <a:rPr lang="en-US" sz="1400" spc="-5" dirty="0">
                <a:cs typeface="Arial"/>
              </a:rPr>
              <a:t>Tuesday AM2 </a:t>
            </a:r>
            <a:r>
              <a:rPr lang="en-US" sz="1400" spc="-5" dirty="0" smtClean="0">
                <a:cs typeface="Arial"/>
              </a:rPr>
              <a:t>(1030 ET to 1230 ET) and </a:t>
            </a:r>
            <a:r>
              <a:rPr lang="en-US" sz="1400" spc="-5" dirty="0">
                <a:cs typeface="Arial"/>
              </a:rPr>
              <a:t>Thursday </a:t>
            </a:r>
            <a:r>
              <a:rPr lang="en-US" sz="1400" spc="-5" dirty="0" smtClean="0">
                <a:cs typeface="Arial"/>
              </a:rPr>
              <a:t>AM1 (0800 ET to 1000 ET)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7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Next 802.18/802.19 IEEE 802 Wireless Standards Frequency Table ad-hoc teleconference: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15:00 ET to 15:55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Tuesday, 26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for plenary and teleconference calls is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available at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sz="1400" b="1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>
                <a:cs typeface="Arial"/>
              </a:rPr>
              <a:t>15:43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Follow-up on the IEEE SA policy statement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67871</TotalTime>
  <Words>2229</Words>
  <Application>Microsoft Office PowerPoint</Application>
  <PresentationFormat>Widescreen</PresentationFormat>
  <Paragraphs>413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Follow-up on the IEEE SA Position Statement (1)</vt:lpstr>
      <vt:lpstr>Follow-up on the IEEE SA Position Statement (2)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22/0068r2</dc:title>
  <dc:creator/>
  <cp:keywords>30 June 2022</cp:keywords>
  <cp:lastModifiedBy>Edward Au</cp:lastModifiedBy>
  <cp:revision>4665</cp:revision>
  <cp:lastPrinted>1601-01-01T00:00:00Z</cp:lastPrinted>
  <dcterms:created xsi:type="dcterms:W3CDTF">2016-03-03T14:54:45Z</dcterms:created>
  <dcterms:modified xsi:type="dcterms:W3CDTF">2022-06-30T19:43:50Z</dcterms:modified>
  <cp:category>IEEE 802.18 RR-TAG agenda</cp:category>
</cp:coreProperties>
</file>