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71" r:id="rId17"/>
    <p:sldId id="873" r:id="rId18"/>
    <p:sldId id="880" r:id="rId19"/>
    <p:sldId id="881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4-00-0000-teleconference-minutes-2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1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db.cep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60-00-0000-liaison-from-etsi-tc-erm-re-revision-report-tr-103-181-3-summary-worldwide-uwb-regulation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6/june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.%20https:/www.fcc.gov/news-events/events/open-commission-meetings" TargetMode="External"/><Relationship Id="rId4" Type="http://schemas.openxmlformats.org/officeDocument/2006/relationships/hyperlink" Target="https://docs.fcc.gov/public/attachments/DA-22-456A1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ndy-goat-77f.notion.site/EWAO-Series-WiFi-6E-Overview-and-Use-Cases-ewao01-01-19-May-2022-bcb92be23ad9429794ee39b3483dc843" TargetMode="External"/><Relationship Id="rId5" Type="http://schemas.openxmlformats.org/officeDocument/2006/relationships/hyperlink" Target="https://aptwebdialogue.site/ewao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0-0000-teleconference-call-in-info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9</a:t>
            </a:r>
            <a:r>
              <a:rPr lang="en-GB" sz="2000" b="0" dirty="0" smtClean="0"/>
              <a:t>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1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trike="sngStrike" spc="-5" dirty="0">
                <a:latin typeface="+mj-lt"/>
                <a:cs typeface="Arial"/>
              </a:rPr>
              <a:t>Motion #2:  To approve the </a:t>
            </a:r>
            <a:r>
              <a:rPr lang="en-US" sz="1800" strike="sngStrike" spc="-5" dirty="0" smtClean="0">
                <a:latin typeface="+mj-lt"/>
                <a:cs typeface="Arial"/>
              </a:rPr>
              <a:t>weekly meeting </a:t>
            </a:r>
            <a:r>
              <a:rPr lang="en-US" sz="1800" strike="sngStrike" spc="-5" dirty="0">
                <a:latin typeface="+mj-lt"/>
                <a:cs typeface="Arial"/>
              </a:rPr>
              <a:t>minutes of the </a:t>
            </a:r>
            <a:r>
              <a:rPr lang="en-US" sz="1800" strike="sngStrike" spc="-5" dirty="0" smtClean="0">
                <a:latin typeface="+mj-lt"/>
                <a:cs typeface="Arial"/>
              </a:rPr>
              <a:t>2 June 2022 RR-TAG </a:t>
            </a:r>
            <a:r>
              <a:rPr lang="en-US" sz="1800" strike="sngStrike" spc="-5" dirty="0">
                <a:latin typeface="+mj-lt"/>
                <a:cs typeface="Arial"/>
              </a:rPr>
              <a:t>call as shown in the document </a:t>
            </a:r>
            <a:r>
              <a:rPr lang="en-US" sz="1800" strike="sngStrike" spc="-5" dirty="0" smtClean="0">
                <a:latin typeface="+mj-lt"/>
                <a:cs typeface="Arial"/>
                <a:hlinkClick r:id="rId3"/>
              </a:rPr>
              <a:t>18-22/0064r0</a:t>
            </a:r>
            <a:r>
              <a:rPr lang="en-US" sz="1800" strike="sngStrike" spc="-5" dirty="0" smtClean="0">
                <a:latin typeface="+mj-lt"/>
                <a:cs typeface="Arial"/>
              </a:rPr>
              <a:t>, </a:t>
            </a:r>
            <a:r>
              <a:rPr lang="en-US" sz="1800" strike="sngStrike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trike="sngStrike" spc="-5" dirty="0">
                <a:latin typeface="+mj-lt"/>
                <a:cs typeface="Arial"/>
              </a:rPr>
              <a:t>Moved</a:t>
            </a:r>
            <a:r>
              <a:rPr lang="en-US" sz="1600" strike="sngStrike" spc="-5" dirty="0" smtClean="0">
                <a:latin typeface="+mj-lt"/>
                <a:cs typeface="Arial"/>
              </a:rPr>
              <a:t>:</a:t>
            </a:r>
            <a:endParaRPr lang="en-US" sz="1600" strike="sngStrike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trike="sngStrike" spc="-5" dirty="0">
                <a:latin typeface="+mj-lt"/>
                <a:cs typeface="Arial"/>
              </a:rPr>
              <a:t>Seconded</a:t>
            </a:r>
            <a:r>
              <a:rPr lang="en-US" sz="1600" strike="sngStrike" spc="-5" dirty="0" smtClean="0">
                <a:latin typeface="+mj-lt"/>
                <a:cs typeface="Arial"/>
              </a:rPr>
              <a:t>:</a:t>
            </a:r>
            <a:endParaRPr lang="en-US" sz="1600" strike="sngStrike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trike="sngStrike" spc="-5" dirty="0">
                <a:latin typeface="+mj-lt"/>
                <a:cs typeface="Arial"/>
              </a:rPr>
              <a:t>Discussion</a:t>
            </a:r>
            <a:r>
              <a:rPr lang="en-US" sz="1600" strike="sngStrike" spc="-5" dirty="0" smtClean="0">
                <a:latin typeface="+mj-lt"/>
                <a:cs typeface="Arial"/>
              </a:rPr>
              <a:t>:</a:t>
            </a:r>
            <a:endParaRPr lang="en-US" sz="1600" strike="sngStrike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spc="-5" dirty="0">
                <a:latin typeface="+mj-lt"/>
                <a:cs typeface="Arial"/>
              </a:rPr>
              <a:t>Vote</a:t>
            </a:r>
            <a:r>
              <a:rPr lang="en-US" sz="1600" strike="sngStrike" spc="-5" dirty="0" smtClean="0">
                <a:latin typeface="+mj-lt"/>
                <a:cs typeface="Arial"/>
              </a:rPr>
              <a:t>:</a:t>
            </a:r>
            <a:endParaRPr lang="en-US" sz="1600" strike="sngStrike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18-22/0035r18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deadline on 9 June 2022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: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FCC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Notice of Inquiry: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GB" sz="1400" dirty="0" smtClean="0">
                <a:solidFill>
                  <a:srgbClr val="FF0000"/>
                </a:solidFill>
              </a:rPr>
              <a:t>Promoting </a:t>
            </a:r>
            <a:r>
              <a:rPr lang="en-GB" sz="1400" dirty="0">
                <a:solidFill>
                  <a:srgbClr val="FF0000"/>
                </a:solidFill>
              </a:rPr>
              <a:t>Efficient Use of Spectrum through Improved Receiver Interference Immunity </a:t>
            </a:r>
            <a:r>
              <a:rPr lang="en-GB" sz="1400" dirty="0" smtClean="0">
                <a:solidFill>
                  <a:srgbClr val="FF0000"/>
                </a:solidFill>
              </a:rPr>
              <a:t>Performance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 (Comment due)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Japan MIC: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 Call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for opinions on draft ministerial ordinances to partially revise the rules for wireless equipment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June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Call for opinions on Japan’s approach to WRC-23 (Draft)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consultation on </a:t>
            </a:r>
            <a:r>
              <a:rPr lang="en-GB" sz="1400" dirty="0" smtClean="0"/>
              <a:t>proposals </a:t>
            </a:r>
            <a:r>
              <a:rPr lang="en-GB" sz="1400" dirty="0"/>
              <a:t>to amend the authorisation conditions for the use of certain Short-Range </a:t>
            </a:r>
            <a:r>
              <a:rPr lang="en-GB" sz="1400" dirty="0" smtClean="0"/>
              <a:t>Devices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ECO Report 06 </a:t>
            </a:r>
            <a:r>
              <a:rPr lang="en-US" sz="1400" spc="-5" dirty="0" smtClean="0">
                <a:cs typeface="Arial"/>
              </a:rPr>
              <a:t>(</a:t>
            </a:r>
            <a:r>
              <a:rPr lang="en-US" sz="1400" spc="-5" dirty="0">
                <a:cs typeface="Arial"/>
                <a:hlinkClick r:id="rId3"/>
              </a:rPr>
              <a:t>https://</a:t>
            </a:r>
            <a:r>
              <a:rPr lang="en-US" sz="1400" spc="-5" dirty="0" smtClean="0">
                <a:cs typeface="Arial"/>
                <a:hlinkClick r:id="rId3"/>
              </a:rPr>
              <a:t>docdb.cept.org/document/28556/)</a:t>
            </a:r>
            <a:endParaRPr lang="en-US" sz="1400" spc="-5" dirty="0" smtClean="0">
              <a:cs typeface="Arial"/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EN 301 893 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sym typeface="Wingdings" panose="05000000000000000000" pitchFamily="2" charset="2"/>
              </a:rPr>
              <a:t>114017r3 </a:t>
            </a:r>
            <a:r>
              <a:rPr lang="en-US" sz="1400" spc="-5" dirty="0">
                <a:cs typeface="Arial"/>
                <a:sym typeface="Wingdings" panose="05000000000000000000" pitchFamily="2" charset="2"/>
              </a:rPr>
              <a:t>posted, another revision </a:t>
            </a:r>
            <a:r>
              <a:rPr lang="en-US" sz="1400" spc="-5" dirty="0" smtClean="0">
                <a:cs typeface="Arial"/>
                <a:sym typeface="Wingdings" panose="05000000000000000000" pitchFamily="2" charset="2"/>
              </a:rPr>
              <a:t>expected tomorrow</a:t>
            </a:r>
            <a:endParaRPr lang="en-US" sz="1400" spc="-5" dirty="0">
              <a:cs typeface="Arial"/>
              <a:sym typeface="Wingdings" panose="05000000000000000000" pitchFamily="2" charset="2"/>
            </a:endParaRP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sym typeface="Wingdings" panose="05000000000000000000" pitchFamily="2" charset="2"/>
              </a:rPr>
              <a:t>No motion expected this week to go to ENAP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sym typeface="Wingdings" panose="05000000000000000000" pitchFamily="2" charset="2"/>
              </a:rPr>
              <a:t>WG FM 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sym typeface="Wingdings" panose="05000000000000000000" pitchFamily="2" charset="2"/>
              </a:rPr>
              <a:t>Discuss the standard power </a:t>
            </a:r>
            <a:r>
              <a:rPr lang="en-US" sz="1400" spc="-5" dirty="0" smtClean="0">
                <a:cs typeface="Arial"/>
                <a:sym typeface="Wingdings" panose="05000000000000000000" pitchFamily="2" charset="2"/>
              </a:rPr>
              <a:t>of AFC in lower 6 GHz 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sym typeface="Wingdings" panose="05000000000000000000" pitchFamily="2" charset="2"/>
              </a:rPr>
              <a:t>Expect to finish the work by Summer 2024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UK, France, Sweden, Norway and Lithuania supporting. </a:t>
            </a:r>
            <a:r>
              <a:rPr lang="en-US" sz="1400" spc="-5" dirty="0" smtClean="0">
                <a:cs typeface="Arial"/>
              </a:rPr>
              <a:t> No </a:t>
            </a:r>
            <a:r>
              <a:rPr lang="en-US" sz="1400" spc="-5" dirty="0">
                <a:cs typeface="Arial"/>
              </a:rPr>
              <a:t>objections.</a:t>
            </a:r>
            <a:endParaRPr lang="en-US" sz="1400" spc="-5" dirty="0" smtClean="0"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Liaison</a:t>
            </a:r>
            <a:r>
              <a:rPr lang="en-US" sz="1600" spc="-5" dirty="0" smtClean="0">
                <a:cs typeface="Arial"/>
              </a:rPr>
              <a:t> from ETSI TC ERM on the topic of </a:t>
            </a:r>
            <a:r>
              <a:rPr lang="en-US" sz="1600" spc="-5" dirty="0" smtClean="0">
                <a:cs typeface="Arial"/>
              </a:rPr>
              <a:t>UWB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June 2022 Open Commission Meeting was </a:t>
            </a:r>
            <a:r>
              <a:rPr lang="en-US" sz="1600" dirty="0" smtClean="0">
                <a:hlinkClick r:id="rId3"/>
              </a:rPr>
              <a:t>held</a:t>
            </a:r>
            <a:r>
              <a:rPr lang="en-US" sz="1600" dirty="0" smtClean="0"/>
              <a:t> at 10:30am ET on 8 June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The </a:t>
            </a:r>
            <a:r>
              <a:rPr lang="en-US" sz="1600" dirty="0" smtClean="0"/>
              <a:t>Technological </a:t>
            </a:r>
            <a:r>
              <a:rPr lang="en-US" sz="1600" dirty="0"/>
              <a:t>Advisory Council meeting </a:t>
            </a:r>
            <a:r>
              <a:rPr lang="en-US" sz="1600" dirty="0" smtClean="0"/>
              <a:t>was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10:00am ET on 9 June 2022</a:t>
            </a:r>
            <a:r>
              <a:rPr lang="en-US" sz="1600" dirty="0" smtClean="0"/>
              <a:t>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Some discussions related to 802.11, 802.15, and UWB.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RABC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Canada RABC:  Quarter meeting today (9 June 2022)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Webinars “Expanding Wireless Access Opportunity” (19 May, 2 June, 23 June 2022)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Open for both APT and non-APT members: 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https://aptwebdialogue.site/ewao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Presentation materials on 19 May are 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available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Early </a:t>
            </a:r>
            <a:r>
              <a:rPr lang="en-US" sz="1400" b="1" dirty="0">
                <a:solidFill>
                  <a:srgbClr val="FF0000"/>
                </a:solidFill>
              </a:rPr>
              <a:t>Bird: When the </a:t>
            </a:r>
            <a:r>
              <a:rPr lang="en-US" sz="1400" b="1" u="sng" dirty="0">
                <a:solidFill>
                  <a:srgbClr val="FF0000"/>
                </a:solidFill>
              </a:rPr>
              <a:t>Early Bird Guest Room Block is sold out or 5:00 PM Hawaii Time </a:t>
            </a:r>
            <a:r>
              <a:rPr lang="en-US" sz="1400" b="1" u="sng" dirty="0" smtClean="0">
                <a:solidFill>
                  <a:srgbClr val="FF0000"/>
                </a:solidFill>
              </a:rPr>
              <a:t>13 June 2022</a:t>
            </a:r>
            <a:r>
              <a:rPr lang="en-US" sz="1400" b="1" u="sng" dirty="0">
                <a:solidFill>
                  <a:srgbClr val="FF0000"/>
                </a:solidFill>
              </a:rPr>
              <a:t> whichever comes </a:t>
            </a:r>
            <a:r>
              <a:rPr lang="en-US" sz="1400" b="1" u="sng" dirty="0" smtClean="0">
                <a:solidFill>
                  <a:srgbClr val="FF0000"/>
                </a:solidFill>
              </a:rPr>
              <a:t>first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9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8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Tentative meeting slots (subject to 802 EC confirmation):  Tuesday AM2 and Thursday AM1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cs typeface="Arial"/>
              </a:rPr>
              <a:t>16 June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 panose="020B0604020202020204" pitchFamily="34" charset="0"/>
              </a:rPr>
              <a:t>Weekly teleconference calls till 22 September 2022 were approved and announced since the 2021 November plenary. 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Call in info is available at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  <a:hlinkClick r:id="rId3"/>
              </a:rPr>
              <a:t>18-16/0038r21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 (UPDATED!).</a:t>
            </a:r>
            <a:endParaRPr lang="en-US" sz="14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15:46 ET 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67623</TotalTime>
  <Words>2074</Words>
  <Application>Microsoft Office PowerPoint</Application>
  <PresentationFormat>Widescreen</PresentationFormat>
  <Paragraphs>353</Paragraphs>
  <Slides>21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Wingdings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22/0061r1</dc:title>
  <dc:creator/>
  <cp:keywords>9 June 2022</cp:keywords>
  <cp:lastModifiedBy>Edward Au</cp:lastModifiedBy>
  <cp:revision>4629</cp:revision>
  <cp:lastPrinted>1601-01-01T00:00:00Z</cp:lastPrinted>
  <dcterms:created xsi:type="dcterms:W3CDTF">2016-03-03T14:54:45Z</dcterms:created>
  <dcterms:modified xsi:type="dcterms:W3CDTF">2022-06-09T19:47:28Z</dcterms:modified>
  <cp:category>IEEE 802.18 RR-TAG agenda</cp:category>
</cp:coreProperties>
</file>