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55" r:id="rId13"/>
    <p:sldId id="882" r:id="rId14"/>
    <p:sldId id="869" r:id="rId15"/>
    <p:sldId id="878" r:id="rId16"/>
    <p:sldId id="868" r:id="rId17"/>
    <p:sldId id="871" r:id="rId18"/>
    <p:sldId id="873" r:id="rId19"/>
    <p:sldId id="880" r:id="rId20"/>
    <p:sldId id="881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1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802.18-22/0059r0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58-00-0000-teleconference-minutes-26-may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17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0-00-0000-liaison-from-etsi-tc-erm-re-revision-report-tr-103-181-3-summary-worldwide-uwb-regulations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cc.gov/public/attachments/DOC-383460A1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.%20https:/www.fcc.gov/news-events/events/open-commission-meetings" TargetMode="External"/><Relationship Id="rId4" Type="http://schemas.openxmlformats.org/officeDocument/2006/relationships/hyperlink" Target="https://docs.fcc.gov/public/attachments/DA-22-456A1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ndy-goat-77f.notion.site/EWAO-Series-WiFi-6E-Overview-and-Use-Cases-ewao01-01-19-May-2022-bcb92be23ad9429794ee39b3483dc843" TargetMode="External"/><Relationship Id="rId5" Type="http://schemas.openxmlformats.org/officeDocument/2006/relationships/hyperlink" Target="https://aptwebdialogue.site/ewao" TargetMode="External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0-0000-teleconference-call-in-info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 June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26 May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18-22/0058r0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18-22/0035r17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in June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9 June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FCC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Notice of Inquiry: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Promoting </a:t>
            </a:r>
            <a:r>
              <a:rPr lang="en-GB" sz="1400" dirty="0">
                <a:solidFill>
                  <a:schemeClr val="tx1"/>
                </a:solidFill>
              </a:rPr>
              <a:t>Efficient Use of Spectrum through Improved Receiver Interference Immunity </a:t>
            </a:r>
            <a:r>
              <a:rPr lang="en-GB" sz="1400" dirty="0" smtClean="0">
                <a:solidFill>
                  <a:schemeClr val="tx1"/>
                </a:solidFill>
              </a:rPr>
              <a:t>Performance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(Comment due)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Japan MIC: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Call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for opinions on draft ministerial ordinances to partially revise the rules for wireless equipment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16 June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Japan MIC:  Call for opinions on Japan’s approach to WRC-23 (Draft)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consultation on </a:t>
            </a:r>
            <a:r>
              <a:rPr lang="en-GB" sz="1400" dirty="0" smtClean="0"/>
              <a:t>proposals </a:t>
            </a:r>
            <a:r>
              <a:rPr lang="en-GB" sz="1400" dirty="0"/>
              <a:t>to amend the authorisation conditions for the use of certain Short-Range </a:t>
            </a:r>
            <a:r>
              <a:rPr lang="en-GB" sz="1400" dirty="0" smtClean="0"/>
              <a:t>Devices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30 June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Radio Standards Specifications, RSS-248, issue 2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Database Specifications, DSB-06, issue 1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RABC consultation on ISED </a:t>
            </a:r>
            <a:r>
              <a:rPr lang="en-US" sz="1400" dirty="0"/>
              <a:t>Application Procedures, CPC-4-1-01, issue </a:t>
            </a:r>
            <a:r>
              <a:rPr lang="en-US" sz="1400" dirty="0" smtClean="0"/>
              <a:t>2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Review IEEE SA Position Statement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“Intelligent Spectrum Allocation and Management”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Background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I</a:t>
            </a:r>
            <a:r>
              <a:rPr lang="en-US" sz="1600" dirty="0" smtClean="0">
                <a:latin typeface="+mj-lt"/>
              </a:rPr>
              <a:t>n </a:t>
            </a:r>
            <a:r>
              <a:rPr lang="en-US" sz="1600" dirty="0">
                <a:latin typeface="+mj-lt"/>
              </a:rPr>
              <a:t>2018 </a:t>
            </a:r>
            <a:r>
              <a:rPr lang="en-US" sz="1600" dirty="0" smtClean="0">
                <a:latin typeface="+mj-lt"/>
              </a:rPr>
              <a:t>IEEE SA </a:t>
            </a:r>
            <a:r>
              <a:rPr lang="en-US" sz="1600" dirty="0">
                <a:latin typeface="+mj-lt"/>
              </a:rPr>
              <a:t>developed (and was approved by the </a:t>
            </a:r>
            <a:r>
              <a:rPr lang="en-US" sz="1600" dirty="0" smtClean="0">
                <a:latin typeface="+mj-lt"/>
              </a:rPr>
              <a:t>Board of Governor (</a:t>
            </a:r>
            <a:r>
              <a:rPr lang="en-US" sz="1600" dirty="0" err="1" smtClean="0">
                <a:latin typeface="+mj-lt"/>
              </a:rPr>
              <a:t>BoG</a:t>
            </a:r>
            <a:r>
              <a:rPr lang="en-US" sz="1600" dirty="0" smtClean="0">
                <a:latin typeface="+mj-lt"/>
              </a:rPr>
              <a:t>)) </a:t>
            </a:r>
            <a:r>
              <a:rPr lang="en-US" sz="1600" dirty="0">
                <a:latin typeface="+mj-lt"/>
              </a:rPr>
              <a:t>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</a:t>
            </a:r>
            <a:r>
              <a:rPr lang="en-US" sz="1600" dirty="0" smtClean="0">
                <a:latin typeface="+mj-lt"/>
                <a:hlinkClick r:id="rId3"/>
              </a:rPr>
              <a:t>Management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 smtClean="0">
                <a:latin typeface="+mj-lt"/>
                <a:hlinkClick r:id="rId4"/>
              </a:rPr>
              <a:t>IEEE </a:t>
            </a:r>
            <a:r>
              <a:rPr lang="en-US" sz="1600" dirty="0">
                <a:latin typeface="+mj-lt"/>
                <a:hlinkClick r:id="rId4"/>
              </a:rPr>
              <a:t>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</a:t>
            </a:r>
            <a:r>
              <a:rPr lang="en-US" sz="1600" dirty="0" smtClean="0">
                <a:latin typeface="+mj-lt"/>
              </a:rPr>
              <a:t>IEEE SA is </a:t>
            </a:r>
            <a:r>
              <a:rPr lang="en-US" sz="1600" dirty="0">
                <a:latin typeface="+mj-lt"/>
              </a:rPr>
              <a:t>at this point with the Intelligent Spectrum Allocation and Management statement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SA is reaching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out to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802 and see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if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we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think that statement should be renewed and/or updated (there are some dated items in the statement) or archived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.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Timeline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Due </a:t>
            </a:r>
            <a:r>
              <a:rPr lang="en-US" sz="1600" dirty="0"/>
              <a:t>to the Public Policy review processes at the IEEE SA and IEEE, having our input regarding if a desire to renew it/revise it </a:t>
            </a:r>
            <a:r>
              <a:rPr lang="en-US" sz="1600" dirty="0" smtClean="0"/>
              <a:t>by </a:t>
            </a:r>
            <a:r>
              <a:rPr lang="en-US" sz="1600" dirty="0"/>
              <a:t>mid-June would be </a:t>
            </a:r>
            <a:r>
              <a:rPr lang="en-US" sz="1600" dirty="0" smtClean="0"/>
              <a:t>the best.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process will then include gathering input to revise the statement, and sharing it with interested stakeholders across the IEEE for awareness and input. Once this is complete, draft a version that would be reviewed by </a:t>
            </a:r>
            <a:r>
              <a:rPr lang="en-US" sz="1600" dirty="0" smtClean="0"/>
              <a:t>the IEEE </a:t>
            </a:r>
            <a:r>
              <a:rPr lang="en-US" sz="1600" dirty="0"/>
              <a:t>SA </a:t>
            </a:r>
            <a:r>
              <a:rPr lang="en-US" sz="1600" dirty="0" smtClean="0"/>
              <a:t>Strategic Planning Coordination Committee (SPCC) </a:t>
            </a:r>
            <a:r>
              <a:rPr lang="en-US" sz="1600" dirty="0"/>
              <a:t>and recommended for approval by the IEEE </a:t>
            </a:r>
            <a:r>
              <a:rPr lang="en-US" sz="1600" dirty="0" err="1"/>
              <a:t>BoG</a:t>
            </a:r>
            <a:r>
              <a:rPr lang="en-US" sz="1600" dirty="0"/>
              <a:t>.</a:t>
            </a:r>
            <a:endParaRPr lang="en-US" sz="1600" spc="-5" dirty="0" smtClean="0">
              <a:cs typeface="Arial"/>
            </a:endParaRPr>
          </a:p>
          <a:p>
            <a:pPr marL="230188" marR="117475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Any comments or suggestions?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  <a:endParaRPr lang="en-US" sz="1800" spc="-5" dirty="0" smtClean="0"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Liaison</a:t>
            </a:r>
            <a:r>
              <a:rPr lang="en-US" sz="1600" spc="-5" dirty="0" smtClean="0">
                <a:cs typeface="Arial"/>
              </a:rPr>
              <a:t> from ETSI TC ERM on the topic of UWB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next Open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8 June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The next </a:t>
            </a:r>
            <a:r>
              <a:rPr lang="en-US" sz="1600" dirty="0"/>
              <a:t>Technological Advisory Council meeting is </a:t>
            </a:r>
            <a:r>
              <a:rPr lang="en-US" sz="1600" dirty="0">
                <a:hlinkClick r:id="rId4"/>
              </a:rPr>
              <a:t>scheduled</a:t>
            </a:r>
            <a:r>
              <a:rPr lang="en-US" sz="1600" dirty="0"/>
              <a:t> at 10:00am ET on 9 June 2022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5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Webinars “Expanding Wireless Access Opportunity” (19 May, 2 June, 23 June 2022)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Open for both APT and non-APT members: 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https://aptwebdialogue.site/ewao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Presentation materials on 19 May are </a:t>
            </a:r>
            <a:r>
              <a:rPr lang="en-US" sz="1400" dirty="0" smtClean="0">
                <a:solidFill>
                  <a:schemeClr val="tx1"/>
                </a:solidFill>
                <a:hlinkClick r:id="rId6"/>
              </a:rPr>
              <a:t>available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June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</a:rPr>
              <a:t>Early </a:t>
            </a:r>
            <a:r>
              <a:rPr lang="en-US" sz="1400" b="1" dirty="0">
                <a:solidFill>
                  <a:srgbClr val="FF0000"/>
                </a:solidFill>
              </a:rPr>
              <a:t>Bird: When the </a:t>
            </a:r>
            <a:r>
              <a:rPr lang="en-US" sz="1400" b="1" u="sng" dirty="0">
                <a:solidFill>
                  <a:srgbClr val="FF0000"/>
                </a:solidFill>
              </a:rPr>
              <a:t>Early Bird Guest Room Block is sold out or 5:00 PM Hawaii Time </a:t>
            </a:r>
            <a:r>
              <a:rPr lang="en-US" sz="1400" b="1" u="sng" dirty="0" smtClean="0">
                <a:solidFill>
                  <a:srgbClr val="FF0000"/>
                </a:solidFill>
              </a:rPr>
              <a:t>13 June 2022</a:t>
            </a:r>
            <a:r>
              <a:rPr lang="en-US" sz="1400" b="1" u="sng" dirty="0">
                <a:solidFill>
                  <a:srgbClr val="FF0000"/>
                </a:solidFill>
              </a:rPr>
              <a:t> whichever comes </a:t>
            </a:r>
            <a:r>
              <a:rPr lang="en-US" sz="1400" b="1" u="sng" dirty="0" smtClean="0">
                <a:solidFill>
                  <a:srgbClr val="FF0000"/>
                </a:solidFill>
              </a:rPr>
              <a:t>first</a:t>
            </a:r>
            <a:r>
              <a:rPr lang="en-US" sz="1400" b="1" dirty="0" smtClean="0">
                <a:solidFill>
                  <a:srgbClr val="FF0000"/>
                </a:solidFill>
              </a:rPr>
              <a:t>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Tentative meeting slots (subject to 802 EC confirmation):  Tuesday AM2 and Thursday AM1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9</a:t>
            </a:r>
            <a:r>
              <a:rPr lang="en-US" sz="1600" spc="-5" dirty="0" smtClean="0">
                <a:cs typeface="Arial"/>
              </a:rPr>
              <a:t> June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 panose="020B0604020202020204" pitchFamily="34" charset="0"/>
              </a:rPr>
              <a:t>Weekly teleconference calls till 22 September 2022 were approved and announced since the 2021 November plenary. 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Call in info is available at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  <a:hlinkClick r:id="rId3"/>
              </a:rPr>
              <a:t>18-16/0038r21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 (UPDATED!).</a:t>
            </a:r>
            <a:endParaRPr lang="en-US" sz="1400" b="1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</a:t>
            </a:r>
            <a:endParaRPr lang="en-US" sz="14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Review</a:t>
            </a:r>
            <a:r>
              <a:rPr lang="en-US" sz="1800" spc="-5" dirty="0">
                <a:cs typeface="Arial"/>
              </a:rPr>
              <a:t>:  IEEE </a:t>
            </a:r>
            <a:r>
              <a:rPr lang="en-US" sz="1800" spc="-5" dirty="0" smtClean="0">
                <a:cs typeface="Arial"/>
              </a:rPr>
              <a:t>SA Position </a:t>
            </a:r>
            <a:r>
              <a:rPr lang="en-US" sz="1800" spc="-5" dirty="0">
                <a:cs typeface="Arial"/>
              </a:rPr>
              <a:t>Statement </a:t>
            </a:r>
            <a:r>
              <a:rPr lang="en-US" sz="1800" spc="-5" dirty="0" smtClean="0">
                <a:cs typeface="Arial"/>
              </a:rPr>
              <a:t>“Intelligent </a:t>
            </a:r>
            <a:r>
              <a:rPr lang="en-US" sz="1800" spc="-5" dirty="0">
                <a:cs typeface="Arial"/>
              </a:rPr>
              <a:t>Spectrum Allocation and </a:t>
            </a:r>
            <a:r>
              <a:rPr lang="en-US" sz="1800" spc="-5" dirty="0" smtClean="0">
                <a:cs typeface="Arial"/>
              </a:rPr>
              <a:t>Management”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67474</TotalTime>
  <Words>2067</Words>
  <Application>Microsoft Office PowerPoint</Application>
  <PresentationFormat>Widescreen</PresentationFormat>
  <Paragraphs>361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Review IEEE SA Position Statement  “Intelligent Spectrum Allocation and Management”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22/0059r0</dc:title>
  <dc:creator/>
  <cp:keywords>2 June 2022</cp:keywords>
  <cp:lastModifiedBy>Edward Au</cp:lastModifiedBy>
  <cp:revision>4612</cp:revision>
  <cp:lastPrinted>1601-01-01T00:00:00Z</cp:lastPrinted>
  <dcterms:created xsi:type="dcterms:W3CDTF">2016-03-03T14:54:45Z</dcterms:created>
  <dcterms:modified xsi:type="dcterms:W3CDTF">2022-06-01T19:08:27Z</dcterms:modified>
  <cp:category>IEEE 802.18 RR-TAG agenda</cp:category>
</cp:coreProperties>
</file>