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341" r:id="rId3"/>
    <p:sldId id="329" r:id="rId4"/>
    <p:sldId id="604" r:id="rId5"/>
    <p:sldId id="624" r:id="rId6"/>
    <p:sldId id="605" r:id="rId7"/>
    <p:sldId id="516" r:id="rId8"/>
    <p:sldId id="744" r:id="rId9"/>
    <p:sldId id="750" r:id="rId10"/>
    <p:sldId id="747" r:id="rId11"/>
    <p:sldId id="498" r:id="rId12"/>
    <p:sldId id="746" r:id="rId13"/>
    <p:sldId id="402" r:id="rId14"/>
    <p:sldId id="403" r:id="rId15"/>
    <p:sldId id="778" r:id="rId16"/>
    <p:sldId id="779" r:id="rId17"/>
    <p:sldId id="768" r:id="rId18"/>
    <p:sldId id="763" r:id="rId19"/>
    <p:sldId id="742" r:id="rId20"/>
    <p:sldId id="752" r:id="rId21"/>
    <p:sldId id="737" r:id="rId22"/>
    <p:sldId id="739" r:id="rId23"/>
    <p:sldId id="740"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06" d="100"/>
          <a:sy n="106" d="100"/>
        </p:scale>
        <p:origin x="1056" y="9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207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23nov21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112-00-0000-minutes-28sep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23nov21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23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spid="_x0000_s1037"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and Actions Required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r>
              <a:rPr lang="en-US" sz="2000" dirty="0">
                <a:solidFill>
                  <a:schemeClr val="tx1"/>
                </a:solidFill>
                <a:latin typeface="Times New Roman" panose="02020603050405020304" pitchFamily="18" charset="0"/>
                <a:ea typeface="Times New Roman" panose="02020603050405020304" pitchFamily="18" charset="0"/>
              </a:rPr>
              <a:t>Moving Forward: </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Not a template any more, work toward a new document with new name in 2022. </a:t>
            </a:r>
          </a:p>
          <a:p>
            <a:pPr marL="1085850" lvl="2">
              <a:buClrTx/>
              <a:buFont typeface="Arial" panose="020B0604020202020204" pitchFamily="34" charset="0"/>
              <a:buChar char="•"/>
            </a:pPr>
            <a:r>
              <a:rPr lang="en-US" sz="1600" dirty="0">
                <a:solidFill>
                  <a:schemeClr val="tx1"/>
                </a:solidFill>
                <a:latin typeface="Times New Roman" panose="02020603050405020304" pitchFamily="18" charset="0"/>
                <a:ea typeface="Times New Roman" panose="02020603050405020304" pitchFamily="18" charset="0"/>
              </a:rPr>
              <a:t>Ask the other WGs is the content sufficient to publish and use as living reference doc? </a:t>
            </a:r>
          </a:p>
          <a:p>
            <a:pPr marL="1085850" lvl="2">
              <a:buClrTx/>
              <a:buFont typeface="Arial" panose="020B0604020202020204" pitchFamily="34" charset="0"/>
              <a:buChar char="•"/>
            </a:pPr>
            <a:r>
              <a:rPr lang="en-US" sz="1600" dirty="0">
                <a:solidFill>
                  <a:schemeClr val="tx1"/>
                </a:solidFill>
                <a:latin typeface="Times New Roman" panose="02020603050405020304" pitchFamily="18" charset="0"/>
                <a:ea typeface="Times New Roman" panose="02020603050405020304" pitchFamily="18" charset="0"/>
              </a:rPr>
              <a:t>Maybe put a section on the 802 webpage and point to latest doc.</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At some time (need a date goal)  a</a:t>
            </a:r>
            <a:r>
              <a:rPr lang="en-US" sz="1800" b="0" dirty="0">
                <a:solidFill>
                  <a:schemeClr val="tx1"/>
                </a:solidFill>
                <a:latin typeface="Times New Roman" panose="02020603050405020304" pitchFamily="18" charset="0"/>
                <a:ea typeface="Times New Roman" panose="02020603050405020304" pitchFamily="18" charset="0"/>
              </a:rPr>
              <a:t>sk the WG chairs </a:t>
            </a:r>
            <a:r>
              <a:rPr lang="en-US" sz="1800" dirty="0">
                <a:solidFill>
                  <a:schemeClr val="tx1"/>
                </a:solidFill>
                <a:latin typeface="Times New Roman" panose="02020603050405020304" pitchFamily="18" charset="0"/>
                <a:ea typeface="Times New Roman" panose="02020603050405020304" pitchFamily="18" charset="0"/>
              </a:rPr>
              <a:t>their</a:t>
            </a:r>
            <a:r>
              <a:rPr lang="en-US" sz="1800" b="0" dirty="0">
                <a:solidFill>
                  <a:schemeClr val="tx1"/>
                </a:solidFill>
                <a:latin typeface="Times New Roman" panose="02020603050405020304" pitchFamily="18" charset="0"/>
                <a:ea typeface="Times New Roman" panose="02020603050405020304" pitchFamily="18" charset="0"/>
              </a:rPr>
              <a:t> members for a review / comments of the template for publishing.</a:t>
            </a:r>
          </a:p>
          <a:p>
            <a:pPr marL="1085850" lvl="2">
              <a:buClrTx/>
              <a:buFont typeface="Arial" panose="020B0604020202020204" pitchFamily="34" charset="0"/>
              <a:buChar char="•"/>
            </a:pPr>
            <a:r>
              <a:rPr lang="en-US" sz="1600" dirty="0">
                <a:solidFill>
                  <a:schemeClr val="tx1"/>
                </a:solidFill>
                <a:latin typeface="Times New Roman" panose="02020603050405020304" pitchFamily="18" charset="0"/>
                <a:ea typeface="Times New Roman" panose="02020603050405020304" pitchFamily="18" charset="0"/>
              </a:rPr>
              <a:t>Need to be clear what the scope &amp; goal is and this is a living document that will continue to be updated and refined. </a:t>
            </a:r>
            <a:endParaRPr lang="en-US" sz="1600" b="0" dirty="0">
              <a:solidFill>
                <a:schemeClr val="tx1"/>
              </a:solidFill>
              <a:latin typeface="Times New Roman" panose="02020603050405020304" pitchFamily="18" charset="0"/>
              <a:ea typeface="Times New Roman" panose="02020603050405020304" pitchFamily="18" charset="0"/>
            </a:endParaRPr>
          </a:p>
          <a:p>
            <a:pPr marL="685800" lvl="1">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 </a:t>
            </a:r>
            <a:r>
              <a:rPr lang="en-US" sz="1800" b="0" dirty="0">
                <a:solidFill>
                  <a:schemeClr val="tx1"/>
                </a:solidFill>
                <a:latin typeface="Times New Roman" panose="02020603050405020304" pitchFamily="18" charset="0"/>
                <a:ea typeface="Times New Roman" panose="02020603050405020304" pitchFamily="18" charset="0"/>
              </a:rPr>
              <a:t> </a:t>
            </a:r>
            <a:r>
              <a:rPr lang="en-US" sz="2000" dirty="0">
                <a:solidFill>
                  <a:schemeClr val="tx1"/>
                </a:solidFill>
                <a:latin typeface="Times New Roman" panose="02020603050405020304" pitchFamily="18" charset="0"/>
                <a:ea typeface="Times New Roman" panose="02020603050405020304" pitchFamily="18" charset="0"/>
              </a:rPr>
              <a:t> Actions required</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23nov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off-line work to fill in cells for .11 and .15 standards.</a:t>
            </a: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 will ask about original 802.22 amendments</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how to show the light communications:  15.7, 15.13, .11bb?  (add 802.3?)</a:t>
            </a:r>
          </a:p>
          <a:p>
            <a:pPr marL="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co-leads/all:  what is goal/date to go for comments?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bg1">
                    <a:lumMod val="85000"/>
                  </a:schemeClr>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(Ben/Kunal)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_6_ / _6_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 11jan</a:t>
            </a:r>
            <a:r>
              <a:rPr lang="en-US" sz="2000" b="0" dirty="0">
                <a:solidFill>
                  <a:schemeClr val="tx1"/>
                </a:solidFill>
              </a:rPr>
              <a:t>, 15:00 et	</a:t>
            </a:r>
            <a:r>
              <a:rPr lang="en-US" sz="2000" b="0" dirty="0">
                <a:solidFill>
                  <a:schemeClr val="tx1"/>
                </a:solidFill>
                <a:sym typeface="Wingdings" panose="05000000000000000000" pitchFamily="2" charset="2"/>
              </a:rPr>
              <a:t> *  (note, 4</a:t>
            </a:r>
            <a:r>
              <a:rPr lang="en-US" sz="2000" b="0" baseline="30000" dirty="0">
                <a:solidFill>
                  <a:schemeClr val="tx1"/>
                </a:solidFill>
                <a:sym typeface="Wingdings" panose="05000000000000000000" pitchFamily="2" charset="2"/>
              </a:rPr>
              <a:t>th</a:t>
            </a:r>
            <a:r>
              <a:rPr lang="en-US" sz="2000" b="0" dirty="0">
                <a:solidFill>
                  <a:schemeClr val="tx1"/>
                </a:solidFill>
                <a:sym typeface="Wingdings" panose="05000000000000000000" pitchFamily="2" charset="2"/>
              </a:rPr>
              <a:t> Tuesday rest of the year)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call-ins will be needed, watch for it.</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11, 2022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5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from 3:00 PM to 4:00 PM, (UTC-05:00) Eastern Time (US &amp; Canada)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23374836851@ieeesa.webex.com</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09600" y="590319"/>
            <a:ext cx="8214174"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FF"/>
                </a:highlight>
              </a:rPr>
              <a:t>freq. table ad </a:t>
            </a:r>
            <a:r>
              <a:rPr lang="en-US" sz="2400" dirty="0" err="1">
                <a:highlight>
                  <a:srgbClr val="00FFFF"/>
                </a:highlight>
              </a:rPr>
              <a:t>hoc</a:t>
            </a:r>
            <a:r>
              <a:rPr lang="en-US" sz="2400" dirty="0" err="1"/>
              <a:t>_telecon</a:t>
            </a:r>
            <a:r>
              <a:rPr lang="en-US" sz="2400" dirty="0"/>
              <a:t>. call-in, </a:t>
            </a:r>
            <a:r>
              <a:rPr lang="en-US" sz="2400" dirty="0">
                <a:highlight>
                  <a:srgbClr val="00FFFF"/>
                </a:highlight>
              </a:rPr>
              <a:t>22feb-27dec22</a:t>
            </a:r>
          </a:p>
        </p:txBody>
      </p:sp>
    </p:spTree>
    <p:extLst>
      <p:ext uri="{BB962C8B-B14F-4D97-AF65-F5344CB8AC3E}">
        <p14:creationId xmlns:p14="http://schemas.microsoft.com/office/powerpoint/2010/main" val="3412509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072"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073"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https://mentor.ieee.org/802.18/dcn/21/18-21-0112-00-0000-minutes-28sep21-adhoc-frequency-table.docx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28-Sep-2021 19:28:04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https://mentor.ieee.org/802.18/dcn/21/18-21-0036-08-0000-frequency-table-template.xlsx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23nov:  working on rev09:</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Updates a few UWB ranges and add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27july:  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57970</TotalTime>
  <Words>4279</Words>
  <Application>Microsoft Office PowerPoint</Application>
  <PresentationFormat>On-screen Show (4:3)</PresentationFormat>
  <Paragraphs>499</Paragraphs>
  <Slides>23</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36"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Moving Forward and 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3647</cp:revision>
  <cp:lastPrinted>1601-01-01T00:00:00Z</cp:lastPrinted>
  <dcterms:created xsi:type="dcterms:W3CDTF">2016-03-03T14:54:45Z</dcterms:created>
  <dcterms:modified xsi:type="dcterms:W3CDTF">2021-11-23T23:26:39Z</dcterms:modified>
</cp:coreProperties>
</file>