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341" r:id="rId3"/>
    <p:sldId id="329" r:id="rId4"/>
    <p:sldId id="604" r:id="rId5"/>
    <p:sldId id="624" r:id="rId6"/>
    <p:sldId id="605" r:id="rId7"/>
    <p:sldId id="516" r:id="rId8"/>
    <p:sldId id="744" r:id="rId9"/>
    <p:sldId id="750" r:id="rId10"/>
    <p:sldId id="747" r:id="rId11"/>
    <p:sldId id="498" r:id="rId12"/>
    <p:sldId id="746" r:id="rId13"/>
    <p:sldId id="402" r:id="rId14"/>
    <p:sldId id="403" r:id="rId15"/>
    <p:sldId id="778" r:id="rId16"/>
    <p:sldId id="768" r:id="rId17"/>
    <p:sldId id="763" r:id="rId18"/>
    <p:sldId id="742" r:id="rId19"/>
    <p:sldId id="752" r:id="rId20"/>
    <p:sldId id="737" r:id="rId21"/>
    <p:sldId id="739" r:id="rId22"/>
    <p:sldId id="740"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128" d="100"/>
          <a:sy n="128" d="100"/>
        </p:scale>
        <p:origin x="240" y="120"/>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8797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http://standards.ieee.org/faqs/affiliationFAQ.html"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emf"/><Relationship Id="rId2" Type="http://schemas.openxmlformats.org/officeDocument/2006/relationships/hyperlink" Target="mailto:sshellha@qti.qualcomm.com" TargetMode="Externa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11" Type="http://schemas.openxmlformats.org/officeDocument/2006/relationships/oleObject" Target="../embeddings/oleObject3.bin"/><Relationship Id="rId5" Type="http://schemas.openxmlformats.org/officeDocument/2006/relationships/hyperlink" Target="http://www.ieee802.org/devdocs.shtml" TargetMode="External"/><Relationship Id="rId10" Type="http://schemas.openxmlformats.org/officeDocument/2006/relationships/image" Target="../media/image2.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90-00-0000-minutes-27jul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28 September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q"/>
            </a:pPr>
            <a:r>
              <a:rPr lang="en-US" sz="1800" b="0" dirty="0">
                <a:solidFill>
                  <a:schemeClr val="tx1"/>
                </a:solidFill>
                <a:latin typeface="Times New Roman" panose="02020603050405020304" pitchFamily="18" charset="0"/>
                <a:ea typeface="Times New Roman" panose="02020603050405020304" pitchFamily="18" charset="0"/>
              </a:rPr>
              <a:t>.</a:t>
            </a:r>
            <a:r>
              <a:rPr lang="en-US" sz="1800" b="0" dirty="0">
                <a:solidFill>
                  <a:srgbClr val="00B0F0"/>
                </a:solidFill>
                <a:latin typeface="Times New Roman" panose="02020603050405020304" pitchFamily="18" charset="0"/>
                <a:ea typeface="Times New Roman" panose="02020603050405020304" pitchFamily="18" charset="0"/>
              </a:rPr>
              <a:t>18 co-lead to update primary spreadsheet per ad hoc of 28sep</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off-line work to fill in cells for .11 and .15 standards.</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will ask about original 802.22 amendments</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nothing heard. </a:t>
            </a:r>
          </a:p>
          <a:p>
            <a:pPr marL="0">
              <a:spcBef>
                <a:spcPts val="0"/>
              </a:spcBef>
              <a:spcAft>
                <a:spcPts val="0"/>
              </a:spcAft>
              <a:buFont typeface="Arial" panose="020B0604020202020204" pitchFamily="34" charset="0"/>
              <a:buChar char="•"/>
            </a:pPr>
            <a:r>
              <a:rPr lang="en-US" sz="1800" b="0" dirty="0">
                <a:solidFill>
                  <a:schemeClr val="bg1">
                    <a:lumMod val="85000"/>
                  </a:schemeClr>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 (Ben/Kunal)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working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__8 / 6 (.18)__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26oct21</a:t>
            </a:r>
            <a:r>
              <a:rPr lang="en-US" sz="2000" b="0" dirty="0">
                <a:solidFill>
                  <a:schemeClr val="tx1"/>
                </a:solidFill>
              </a:rPr>
              <a:t>, 15:00 et</a:t>
            </a:r>
          </a:p>
          <a:p>
            <a:pPr marL="685800" lvl="1">
              <a:buFont typeface="Arial" panose="020B0604020202020204" pitchFamily="34" charset="0"/>
              <a:buChar char="•"/>
            </a:pPr>
            <a:r>
              <a:rPr lang="en-US" sz="1800" dirty="0">
                <a:solidFill>
                  <a:schemeClr val="tx1"/>
                </a:solidFill>
              </a:rPr>
              <a:t>Call-in now recurring and in back up slide here. </a:t>
            </a:r>
            <a:endParaRPr lang="en-US" sz="18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15:49et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22-Jun-21 until 23-Nov-21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https://ieeesa.webex.com/ieeesa/j.php?MTID=m8a25dd8187a6f955433573a347cf4daa</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050" dirty="0">
                <a:solidFill>
                  <a:schemeClr val="tx1"/>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More ways to join:</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by phone</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2"/>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6"/>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a:t>
            </a:r>
            <a:r>
              <a:rPr lang="en-US" sz="1600" kern="1600">
                <a:sym typeface="Wingdings" panose="05000000000000000000" pitchFamily="2" charset="2"/>
              </a:rPr>
              <a:t> nov19 </a:t>
            </a:r>
            <a:r>
              <a:rPr lang="en-US" sz="1200" dirty="0">
                <a:hlinkClick r:id="rId7"/>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8"/>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1" imgW="914400" imgH="771822" progId="AcroExch.Document.DC">
                  <p:embed/>
                </p:oleObj>
              </mc:Choice>
              <mc:Fallback>
                <p:oleObj name="Acrobat Document" showAsIcon="1" r:id="rId11"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2"/>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28sep21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https://mentor.ieee.org/802.18/dcn/21/18-21-0090-00-0000-minutes-27jul21-adhoc-frequency-table.docx</a:t>
            </a:r>
            <a:r>
              <a:rPr lang="en-US" sz="1000" b="0" dirty="0">
                <a:latin typeface="Verdana" panose="020B0604030504040204" pitchFamily="34" charset="0"/>
                <a:ea typeface="SimSun" panose="02010600030101010101" pitchFamily="2" charset="-122"/>
              </a:rPr>
              <a:t>   </a:t>
            </a:r>
            <a:r>
              <a:rPr lang="en-US" sz="1100" b="0" i="0" dirty="0">
                <a:solidFill>
                  <a:srgbClr val="000000"/>
                </a:solidFill>
                <a:effectLst/>
                <a:latin typeface="Verdana" panose="020B0604030504040204" pitchFamily="34" charset="0"/>
              </a:rPr>
              <a:t>27-Jul-2021 23:19:09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https://mentor.ieee.org/802.18/dcn/21/18-21-0036-07-0000-frequency-table-template.xlsx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2000250" lvl="4">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28sep:  working on rev08…</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Updated most of the 802.15 cells/rows, less UWB ones.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27july:  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22june: Reviewed the draft of rev06 and m</a:t>
            </a:r>
            <a:r>
              <a:rPr lang="en-US" sz="1200" dirty="0">
                <a:solidFill>
                  <a:schemeClr val="tx1"/>
                </a:solidFill>
                <a:ea typeface="Times New Roman" panose="02020603050405020304" pitchFamily="18" charset="0"/>
              </a:rPr>
              <a:t>ade updates. </a:t>
            </a:r>
          </a:p>
          <a:p>
            <a:pPr marL="685800" lvl="1">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085850"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Will use the frequency range, purpose of this effort, to tie the Standards-Frequency-Ranges Worksheet to the Freq-Ranges-Other-Info, worksheet. </a:t>
            </a:r>
          </a:p>
          <a:p>
            <a:pPr marL="685800" lvl="1">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This is setting the effort up for after we get the standard’s frequency ranges entered.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57829</TotalTime>
  <Words>3837</Words>
  <Application>Microsoft Office PowerPoint</Application>
  <PresentationFormat>On-screen Show (4:3)</PresentationFormat>
  <Paragraphs>457</Paragraphs>
  <Slides>22</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22</vt:i4>
      </vt:variant>
    </vt:vector>
  </HeadingPairs>
  <TitlesOfParts>
    <vt:vector size="35"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Actions Required</vt:lpstr>
      <vt:lpstr>Any Other Business</vt:lpstr>
      <vt:lpstr>Table of IEEE 802 Stds Frequency Bands – the ad hoc</vt:lpstr>
      <vt:lpstr>Adjourn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3637</cp:revision>
  <cp:lastPrinted>1601-01-01T00:00:00Z</cp:lastPrinted>
  <dcterms:created xsi:type="dcterms:W3CDTF">2016-03-03T14:54:45Z</dcterms:created>
  <dcterms:modified xsi:type="dcterms:W3CDTF">2021-09-28T19:58:31Z</dcterms:modified>
</cp:coreProperties>
</file>