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69" r:id="rId17"/>
    <p:sldId id="743" r:id="rId18"/>
    <p:sldId id="770" r:id="rId19"/>
    <p:sldId id="768" r:id="rId20"/>
    <p:sldId id="763" r:id="rId21"/>
    <p:sldId id="742" r:id="rId22"/>
    <p:sldId id="752" r:id="rId23"/>
    <p:sldId id="737" r:id="rId24"/>
    <p:sldId id="739" r:id="rId25"/>
    <p:sldId id="74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71" autoAdjust="0"/>
    <p:restoredTop sz="96206" autoAdjust="0"/>
  </p:normalViewPr>
  <p:slideViewPr>
    <p:cSldViewPr>
      <p:cViewPr varScale="1">
        <p:scale>
          <a:sx n="112" d="100"/>
          <a:sy n="112" d="100"/>
        </p:scale>
        <p:origin x="666" y="108"/>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7984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27apr21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802.18-21/00___r00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1-00-0000-minutes-30mar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36-01-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27apr21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25may21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Nothing heard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Two future consideration lists are in back up slides here</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.18 co-lead set up next ad hoc for 25may21. will add call-in in back up slides here.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Spreadsheet to be updated per discussion</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25may21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sent out and is in back up slide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15:_________________59et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90600"/>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27 April,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marR="0">
              <a:spcBef>
                <a:spcPts val="0"/>
              </a:spcBef>
              <a:spcAft>
                <a:spcPts val="0"/>
              </a:spcAft>
            </a:pP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5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5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onsolas" panose="020B0609020204030204" pitchFamily="49" charset="0"/>
                <a:ea typeface="Times New Roman" panose="02020603050405020304" pitchFamily="18" charset="0"/>
                <a:cs typeface="Times New Roman" panose="02020603050405020304" pitchFamily="18" charset="0"/>
              </a:rPr>
              <a:t>Coming</a:t>
            </a:r>
          </a:p>
          <a:p>
            <a:pPr marL="0" marR="0">
              <a:spcBef>
                <a:spcPts val="0"/>
              </a:spcBef>
              <a:spcAft>
                <a:spcPts val="0"/>
              </a:spcAft>
            </a:pPr>
            <a:endParaRPr lang="en-US" sz="1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5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5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5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500" dirty="0">
                <a:effectLst/>
                <a:latin typeface="Consolas" panose="020B0609020204030204" pitchFamily="49" charset="0"/>
                <a:ea typeface="Times New Roman" panose="02020603050405020304" pitchFamily="18" charset="0"/>
                <a:cs typeface="Times New Roman" panose="02020603050405020304" pitchFamily="18" charset="0"/>
              </a:rPr>
            </a:br>
            <a:r>
              <a:rPr lang="en-US" sz="5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Tuesday, 27 April, 2021 15:00-16:00 America/</a:t>
            </a:r>
            <a:r>
              <a:rPr lang="en-US" sz="5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500" dirty="0">
                <a:effectLst/>
                <a:latin typeface="Consolas" panose="020B0609020204030204" pitchFamily="49" charset="0"/>
                <a:ea typeface="Times New Roman" panose="02020603050405020304" pitchFamily="18" charset="0"/>
                <a:cs typeface="Times New Roman" panose="02020603050405020304" pitchFamily="18" charset="0"/>
              </a:rPr>
            </a:br>
            <a:r>
              <a:rPr lang="en-US" sz="5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5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marR="0">
              <a:spcBef>
                <a:spcPts val="0"/>
              </a:spcBef>
              <a:spcAft>
                <a:spcPts val="0"/>
              </a:spcAft>
            </a:pPr>
            <a:r>
              <a:rPr lang="en-US" sz="5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500" dirty="0" err="1">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5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9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9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5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5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5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https://mentor.ieee.org/802.18/dcn/21/18-21-0031-00-0000-minutes-30mar21-adhoc-frequency-table.docx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31-Mar-2021 10:40:48 ET</a:t>
            </a:r>
            <a:r>
              <a:rPr lang="en-US" sz="1600" b="0" dirty="0">
                <a:effectLst/>
                <a:ea typeface="SimSun" panose="02010600030101010101" pitchFamily="2" charset="-122"/>
              </a:rPr>
              <a:t>, 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Filling in spreadsheet</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how to get it filled in? </a:t>
            </a:r>
          </a:p>
        </p:txBody>
      </p:sp>
      <p:sp>
        <p:nvSpPr>
          <p:cNvPr id="3" name="Content Placeholder 2"/>
          <p:cNvSpPr>
            <a:spLocks noGrp="1"/>
          </p:cNvSpPr>
          <p:nvPr>
            <p:ph idx="1"/>
          </p:nvPr>
        </p:nvSpPr>
        <p:spPr>
          <a:xfrm>
            <a:off x="698889" y="990600"/>
            <a:ext cx="8153400" cy="5484813"/>
          </a:xfrm>
        </p:spPr>
        <p:txBody>
          <a:bodyPr/>
          <a:lstStyle/>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format for the initial table of IEEE 802 Stds Frequency Bands:</a:t>
            </a:r>
          </a:p>
          <a:p>
            <a:pPr marL="68580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3"/>
              </a:rPr>
              <a:t>https://mentor.ieee.org/802.18/dcn/21/18-21-0020-01-0000-proposed-frequency-table-format.pptx</a:t>
            </a:r>
            <a:endParaRPr lang="en-US" sz="1400" b="0" u="sng" dirty="0">
              <a:solidFill>
                <a:srgbClr val="0000FF"/>
              </a:solidFill>
              <a:effectLst/>
              <a:ea typeface="Calibri" panose="020F0502020204030204" pitchFamily="34"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400" b="0" dirty="0">
                <a:solidFill>
                  <a:srgbClr val="333333"/>
                </a:solidFill>
                <a:ea typeface="Times New Roman" panose="02020603050405020304" pitchFamily="18" charset="0"/>
                <a:hlinkClick r:id="rId4"/>
              </a:rPr>
              <a:t>https://mentor.ieee.org/802.18/dcn/21/18-21-0036-01-0000-frequency-table-template.xlsx</a:t>
            </a:r>
            <a:r>
              <a:rPr lang="en-US" sz="1400" b="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solidFill>
                  <a:srgbClr val="333333"/>
                </a:solidFill>
                <a:ea typeface="Times New Roman" panose="02020603050405020304" pitchFamily="18" charset="0"/>
              </a:rPr>
              <a:t>Some proposed updates to discuss in r02.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Column A and B as start and stop frequencies.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Column H as a common ‘frequency range’ name.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Review on attempt adding some UWB and THz and update/edit  as needed to meet intent.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Could end up with multiple rows for same frequency range for multiple standards/amendments. </a:t>
            </a:r>
          </a:p>
          <a:p>
            <a:pPr marL="68580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review a proposed r03 adding a worksheet tab for the additional info,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Including adding a date and where to find columns that was requested earlier.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Some feedback from 27mar21 ad hoc call:</a:t>
            </a: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Clarified / added to some of the instructions. </a:t>
            </a:r>
            <a:endParaRPr lang="en-US" sz="1100" dirty="0">
              <a:effectLst/>
              <a:latin typeface="Times New Roman" panose="02020603050405020304" pitchFamily="18" charset="0"/>
              <a:ea typeface="SimSun" panose="02010600030101010101" pitchFamily="2" charset="-122"/>
            </a:endParaRP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plan to add a column on the date of the info, per feedback from .18 plenary. </a:t>
            </a:r>
            <a:endParaRPr lang="en-US" sz="1100" dirty="0">
              <a:effectLst/>
              <a:latin typeface="Times New Roman" panose="02020603050405020304" pitchFamily="18" charset="0"/>
              <a:ea typeface="SimSun" panose="02010600030101010101" pitchFamily="2" charset="-122"/>
            </a:endParaRPr>
          </a:p>
          <a:p>
            <a:pPr marL="1143000" marR="0" lvl="2" indent="-228600">
              <a:spcBef>
                <a:spcPts val="0"/>
              </a:spcBef>
              <a:spcAft>
                <a:spcPts val="0"/>
              </a:spcAft>
              <a:buFont typeface="+mj-lt"/>
              <a:buAutoNum type="romanLcParenR"/>
            </a:pPr>
            <a:r>
              <a:rPr lang="en-US" sz="1200" dirty="0">
                <a:effectLst/>
                <a:latin typeface="Times New Roman" panose="02020603050405020304" pitchFamily="18" charset="0"/>
                <a:ea typeface="Times New Roman" panose="02020603050405020304" pitchFamily="18" charset="0"/>
              </a:rPr>
              <a:t>Thinking to make the frequency on rows / vertical.  yes, then multiple rows for a specific standard/amendment, but more row and less columns makes a ‘spreadsheet’ more what folks are use too and, in some opinions, easier to use. </a:t>
            </a:r>
            <a:endParaRPr lang="en-US" sz="11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so maybe column A and B are start and stop frequencies.</a:t>
            </a:r>
            <a:endParaRPr lang="en-US" sz="11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Will look at that next ad hoc call. </a:t>
            </a:r>
            <a:endParaRPr lang="en-US" sz="1100" dirty="0">
              <a:effectLst/>
              <a:latin typeface="Times New Roman" panose="02020603050405020304" pitchFamily="18" charset="0"/>
              <a:ea typeface="SimSun" panose="02010600030101010101" pitchFamily="2" charset="-122"/>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57195</TotalTime>
  <Words>4570</Words>
  <Application>Microsoft Office PowerPoint</Application>
  <PresentationFormat>On-screen Show (4:3)</PresentationFormat>
  <Paragraphs>551</Paragraphs>
  <Slides>25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how to get it filled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3575</cp:revision>
  <cp:lastPrinted>1601-01-01T00:00:00Z</cp:lastPrinted>
  <dcterms:created xsi:type="dcterms:W3CDTF">2016-03-03T14:54:45Z</dcterms:created>
  <dcterms:modified xsi:type="dcterms:W3CDTF">2021-04-27T12:29:03Z</dcterms:modified>
</cp:coreProperties>
</file>