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48" r:id="rId17"/>
    <p:sldId id="743" r:id="rId18"/>
    <p:sldId id="742" r:id="rId19"/>
    <p:sldId id="737" r:id="rId20"/>
    <p:sldId id="739" r:id="rId21"/>
    <p:sldId id="740"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464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07-00-0000-minutes-26jan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0-0000-proposed-frequency-table-forma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23Feb21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Frequency Table of IEEE 802 Stds</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23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828402823"/>
              </p:ext>
            </p:extLst>
          </p:nvPr>
        </p:nvGraphicFramePr>
        <p:xfrm>
          <a:off x="609600" y="3594100"/>
          <a:ext cx="7581900" cy="2438400"/>
        </p:xfrm>
        <a:graphic>
          <a:graphicData uri="http://schemas.openxmlformats.org/presentationml/2006/ole">
            <mc:AlternateContent xmlns:mc="http://schemas.openxmlformats.org/markup-compatibility/2006">
              <mc:Choice xmlns:v="urn:schemas-microsoft-com:vml" Requires="v">
                <p:oleObj name="Document" r:id="rId3" imgW="8245941" imgH="2667819" progId="Word.Document.8">
                  <p:embed/>
                </p:oleObj>
              </mc:Choice>
              <mc:Fallback>
                <p:oleObj name="Document" r:id="rId3" imgW="8245941" imgH="2667819" progId="Word.Document.8">
                  <p:embed/>
                  <p:pic>
                    <p:nvPicPr>
                      <p:cNvPr id="0" name="Picture 3"/>
                      <p:cNvPicPr>
                        <a:picLocks noChangeAspect="1" noChangeArrowheads="1"/>
                      </p:cNvPicPr>
                      <p:nvPr/>
                    </p:nvPicPr>
                    <p:blipFill>
                      <a:blip r:embed="rId4"/>
                      <a:srcRect/>
                      <a:stretch>
                        <a:fillRect/>
                      </a:stretch>
                    </p:blipFill>
                    <p:spPr bwMode="auto">
                      <a:xfrm>
                        <a:off x="609600" y="3594100"/>
                        <a:ext cx="7581900" cy="24384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Before we took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600" b="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We need to get a copy out of 802.11-2020.</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US" sz="1800" dirty="0">
                <a:solidFill>
                  <a:srgbClr val="00B0F0"/>
                </a:solidFill>
                <a:effectLst/>
                <a:latin typeface="Times New Roman" panose="02020603050405020304" pitchFamily="18" charset="0"/>
                <a:ea typeface="Times New Roman" panose="02020603050405020304" pitchFamily="18" charset="0"/>
              </a:rPr>
              <a:t>action: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rPr>
              <a:t>.15 	Ben			</a:t>
            </a:r>
            <a:r>
              <a:rPr lang="en-GB" dirty="0">
                <a:solidFill>
                  <a:srgbClr val="1F497D"/>
                </a:solidFill>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23mar21, 15:00 et.</a:t>
            </a:r>
          </a:p>
          <a:p>
            <a:pPr marL="685800" lvl="1">
              <a:buFont typeface="Arial" panose="020B0604020202020204" pitchFamily="34" charset="0"/>
              <a:buChar char="•"/>
            </a:pPr>
            <a:r>
              <a:rPr lang="en-US" sz="1600" dirty="0">
                <a:solidFill>
                  <a:schemeClr val="tx1"/>
                </a:solidFill>
              </a:rPr>
              <a:t>Call-in will be sent out.</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15:__________54et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95400"/>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10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1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10860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endParaRPr lang="en-US" sz="1200" dirty="0"/>
          </a:p>
          <a:p>
            <a:pPr>
              <a:spcBef>
                <a:spcPts val="0"/>
              </a:spcBef>
            </a:pPr>
            <a:r>
              <a:rPr lang="en-US" sz="2400" dirty="0"/>
              <a:t>802.18/19 ad hoc teleconference call-in, </a:t>
            </a:r>
            <a:r>
              <a:rPr lang="en-US" sz="2400" dirty="0">
                <a:highlight>
                  <a:srgbClr val="8080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https://mentor.ieee.org/802.18/dcn/21/18-21-0007-00-0000-minutes-26jan21-adhoc-frequency-table.docx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27-Jan-2021 11:19:07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notes,_</a:t>
            </a:r>
            <a:r>
              <a:rPr lang="en-US" altLang="en-US" sz="1400" kern="0" dirty="0" err="1">
                <a:solidFill>
                  <a:schemeClr val="bg1">
                    <a:lumMod val="85000"/>
                  </a:schemeClr>
                </a:solidFill>
              </a:rPr>
              <a:t>jay</a:t>
            </a:r>
            <a:r>
              <a:rPr lang="en-US" altLang="en-US" sz="1400" kern="0" dirty="0">
                <a:solidFill>
                  <a:schemeClr val="bg1">
                    <a:lumMod val="85000"/>
                  </a:schemeClr>
                </a:solidFill>
              </a:rPr>
              <a:t>_</a:t>
            </a:r>
            <a:r>
              <a:rPr lang="en-US" altLang="en-US" sz="1400" kern="0" dirty="0">
                <a:solidFill>
                  <a:schemeClr val="tx1"/>
                </a:solidFill>
              </a:rPr>
              <a:t>___</a:t>
            </a:r>
            <a:endParaRPr lang="en-US" altLang="en-US" sz="1400" kern="0" dirty="0">
              <a:solidFill>
                <a:schemeClr val="bg1">
                  <a:lumMod val="75000"/>
                </a:schemeClr>
              </a:solidFill>
            </a:endParaRP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a:t>
            </a:r>
          </a:p>
          <a:p>
            <a:pPr lvl="1">
              <a:spcBef>
                <a:spcPts val="0"/>
              </a:spcBef>
              <a:buFont typeface="Arial" panose="020B0604020202020204" pitchFamily="34" charset="0"/>
              <a:buChar char="•"/>
            </a:pPr>
            <a:r>
              <a:rPr lang="en-US" altLang="en-US" sz="1600" kern="0" dirty="0">
                <a:solidFill>
                  <a:schemeClr val="tx1"/>
                </a:solidFill>
              </a:rPr>
              <a:t>Submission on a format</a:t>
            </a:r>
          </a:p>
          <a:p>
            <a:pPr lvl="1">
              <a:spcBef>
                <a:spcPts val="0"/>
              </a:spcBef>
              <a:buFont typeface="Arial" panose="020B0604020202020204" pitchFamily="34" charset="0"/>
              <a:buChar char="•"/>
            </a:pPr>
            <a:r>
              <a:rPr lang="en-US" altLang="en-US" sz="1600" kern="0" dirty="0">
                <a:solidFill>
                  <a:schemeClr val="tx1"/>
                </a:solidFill>
              </a:rPr>
              <a:t>Open discussion, 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_______</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strike="dblStrike" dirty="0">
                <a:solidFill>
                  <a:srgbClr val="333333"/>
                </a:solidFill>
                <a:ea typeface="Times New Roman" panose="02020603050405020304" pitchFamily="18" charset="0"/>
              </a:rPr>
              <a:t>Possible</a:t>
            </a:r>
            <a:r>
              <a:rPr lang="en-US" sz="1800" strike="sngStrike"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Key: simple to start, there are many things that can be added over time after that. </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Format proposal </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Submission on a possible format, and discussion.  </a:t>
            </a: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u="sng" dirty="0">
                <a:solidFill>
                  <a:srgbClr val="0000FF"/>
                </a:solidFill>
                <a:effectLst/>
                <a:latin typeface="Calibri" panose="020F0502020204030204" pitchFamily="34" charset="0"/>
                <a:ea typeface="Calibri" panose="020F0502020204030204" pitchFamily="34" charset="0"/>
                <a:hlinkClick r:id="rId3"/>
              </a:rPr>
              <a:t>https://mentor.ieee.org/802.18/dcn/21/18-21-0020-00-0000-proposed-frequency-table-format.pptx</a:t>
            </a:r>
            <a:endParaRPr lang="en-US" sz="1800" b="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56858</TotalTime>
  <Words>3152</Words>
  <Application>Microsoft Office PowerPoint</Application>
  <PresentationFormat>On-screen Show (4:3)</PresentationFormat>
  <Paragraphs>403</Paragraphs>
  <Slides>21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Frequency Table of IEEE 802 Stds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Table of Frequency Bands – IEEE 802 Stds</vt:lpstr>
      <vt:lpstr>Format proposal </vt:lpstr>
      <vt:lpstr>Open Discussion</vt:lpstr>
      <vt:lpstr>Actions Required</vt:lpstr>
      <vt:lpstr>Any Other Business</vt:lpstr>
      <vt:lpstr>Table of Frequency Bands – Ad Hoc</vt:lpstr>
      <vt:lpstr>Adjourn</vt:lpstr>
      <vt:lpstr>PowerPoint Presentation</vt:lpstr>
      <vt:lpstr>PowerPoint Presentation</vt:lpstr>
      <vt:lpstr>PowerPoint Presentation</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3544</cp:revision>
  <cp:lastPrinted>1601-01-01T00:00:00Z</cp:lastPrinted>
  <dcterms:created xsi:type="dcterms:W3CDTF">2016-03-03T14:54:45Z</dcterms:created>
  <dcterms:modified xsi:type="dcterms:W3CDTF">2021-02-23T00:12:05Z</dcterms:modified>
</cp:coreProperties>
</file>