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4" autoAdjust="0"/>
    <p:restoredTop sz="94660"/>
  </p:normalViewPr>
  <p:slideViewPr>
    <p:cSldViewPr>
      <p:cViewPr varScale="1">
        <p:scale>
          <a:sx n="101" d="100"/>
          <a:sy n="101" d="100"/>
        </p:scale>
        <p:origin x="560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9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Notor, Notor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Notor, Notor Research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Notor, Notor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Notor, Notor 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Notor, Notor Research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Notor, Notor Research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Notor, Notor Research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Notor, Notor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Notor, Notor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Notor, Notor Research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802.18-16/057r0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John Notor, Notor Research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dirty="0" smtClean="0">
                <a:latin typeface="Times New Roman" charset="0"/>
              </a:rPr>
              <a:t>2.4/5 GHz Spectrum Survey in San Jose, CA</a:t>
            </a:r>
            <a:endParaRPr lang="en-GB" sz="3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89125"/>
            <a:ext cx="7772400" cy="396875"/>
          </a:xfrm>
          <a:ln/>
        </p:spPr>
        <p:txBody>
          <a:bodyPr/>
          <a:lstStyle/>
          <a:p>
            <a:pPr algn="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July 26, 2016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892961"/>
              </p:ext>
            </p:extLst>
          </p:nvPr>
        </p:nvGraphicFramePr>
        <p:xfrm>
          <a:off x="519113" y="3617913"/>
          <a:ext cx="8107362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Document" r:id="rId4" imgW="8255000" imgH="2514600" progId="Word.Document.8">
                  <p:embed/>
                </p:oleObj>
              </mc:Choice>
              <mc:Fallback>
                <p:oleObj name="Document" r:id="rId4" imgW="8255000" imgH="2514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3617913"/>
                        <a:ext cx="8107362" cy="247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49492" y="30400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Observations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4213" y="1744482"/>
            <a:ext cx="7772400" cy="4267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charset="0"/>
              </a:rPr>
              <a:t>2.4 GHz channels show multiple overlapping users.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charset="0"/>
              </a:rPr>
              <a:t>The Multiuse Space is more densely occupied.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Separation between residential properties reduces spectrum clutter.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5 GHz channels occupied at the band edges.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The Multiuse Space is more densely occupied at the band edges.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Separation between residential properties reduces spectrum clutter.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No DFS channels in use.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More growth in 5 GHz channels coming, which will increase the number of overlapping users at the band edges.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696913" y="333375"/>
            <a:ext cx="122396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>
          <a:xfrm>
            <a:off x="5357818" y="6524625"/>
            <a:ext cx="3184520" cy="180975"/>
          </a:xfrm>
        </p:spPr>
        <p:txBody>
          <a:bodyPr/>
          <a:lstStyle/>
          <a:p>
            <a:r>
              <a:rPr lang="en-GB" smtClean="0"/>
              <a:t>John Notor, Notor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1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Recommendations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4213" y="1744482"/>
            <a:ext cx="7772400" cy="4267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Messaging to international regulators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Emphasize progress in resolving rules impediments (test waveforms, operational details,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Emphasize rapid certification processes to improve time to market.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Crowding in 5 GHz band edges – market response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Emphasize the shifting market at 5 GHz, where DFS </a:t>
            </a:r>
            <a:r>
              <a:rPr lang="en-US" altLang="en-US" smtClean="0"/>
              <a:t>capable APs/routers </a:t>
            </a:r>
            <a:r>
              <a:rPr lang="en-US" altLang="en-US" dirty="0" smtClean="0"/>
              <a:t>are moving from being a future prospect to being required for growth in the consumer Wi-Fi market.</a:t>
            </a:r>
            <a:endParaRPr lang="en-US" alt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696913" y="333375"/>
            <a:ext cx="122396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>
          <a:xfrm>
            <a:off x="5357818" y="6524625"/>
            <a:ext cx="3184520" cy="180975"/>
          </a:xfrm>
        </p:spPr>
        <p:txBody>
          <a:bodyPr/>
          <a:lstStyle/>
          <a:p>
            <a:r>
              <a:rPr lang="en-GB" smtClean="0"/>
              <a:t>John Notor, Notor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Overview</a:t>
            </a:r>
            <a:endParaRPr lang="en-US" dirty="0">
              <a:latin typeface="Times New Roman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267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charset="0"/>
              </a:rPr>
              <a:t>Spectrum Snapshots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charset="0"/>
              </a:rPr>
              <a:t>Multiuse Space Near Downtown San Jose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charset="0"/>
              </a:rPr>
              <a:t>Used by multiple independent non-profit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charset="0"/>
              </a:rPr>
              <a:t>Single Family Dwelling in Residential Area</a:t>
            </a:r>
            <a:endParaRPr lang="en-US" dirty="0">
              <a:latin typeface="Times New Roman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Brief Observations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Recommendations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696913" y="333375"/>
            <a:ext cx="122396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>
          <a:xfrm>
            <a:off x="5357818" y="6524625"/>
            <a:ext cx="3184520" cy="180975"/>
          </a:xfrm>
        </p:spPr>
        <p:txBody>
          <a:bodyPr/>
          <a:lstStyle/>
          <a:p>
            <a:r>
              <a:rPr lang="en-GB" smtClean="0"/>
              <a:t>John Notor, Notor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1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sz="2800" dirty="0" smtClean="0"/>
              <a:t>Multiuse Space</a:t>
            </a:r>
            <a:r>
              <a:rPr lang="en-US" sz="2800" smtClean="0"/>
              <a:t>: Atrium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2" y="1524000"/>
            <a:ext cx="7751824" cy="41132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Notor, Notor Research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7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sz="2800" dirty="0" smtClean="0"/>
              <a:t>Multiuse Space: Side Door Lobby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Notor, Notor Research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2" y="1747837"/>
            <a:ext cx="7774478" cy="4038600"/>
          </a:xfrm>
        </p:spPr>
      </p:pic>
    </p:spTree>
    <p:extLst>
      <p:ext uri="{BB962C8B-B14F-4D97-AF65-F5344CB8AC3E}">
        <p14:creationId xmlns:p14="http://schemas.microsoft.com/office/powerpoint/2010/main" val="15182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sz="2800" dirty="0" smtClean="0"/>
              <a:t>Multiuse Space: Office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Notor, Notor Research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7770813" cy="3946755"/>
          </a:xfrm>
        </p:spPr>
      </p:pic>
    </p:spTree>
    <p:extLst>
      <p:ext uri="{BB962C8B-B14F-4D97-AF65-F5344CB8AC3E}">
        <p14:creationId xmlns:p14="http://schemas.microsoft.com/office/powerpoint/2010/main" val="5753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sz="2800" dirty="0" smtClean="0"/>
              <a:t>Multiuse Space: Meeting Space #1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Notor, Notor Research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2" y="1673224"/>
            <a:ext cx="7746551" cy="4113213"/>
          </a:xfrm>
        </p:spPr>
      </p:pic>
    </p:spTree>
    <p:extLst>
      <p:ext uri="{BB962C8B-B14F-4D97-AF65-F5344CB8AC3E}">
        <p14:creationId xmlns:p14="http://schemas.microsoft.com/office/powerpoint/2010/main" val="18616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sz="2800" dirty="0" smtClean="0"/>
              <a:t>Multiuse Space: Auditorium, View 1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Notor, Notor Research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676400"/>
            <a:ext cx="7770813" cy="3776342"/>
          </a:xfrm>
        </p:spPr>
      </p:pic>
    </p:spTree>
    <p:extLst>
      <p:ext uri="{BB962C8B-B14F-4D97-AF65-F5344CB8AC3E}">
        <p14:creationId xmlns:p14="http://schemas.microsoft.com/office/powerpoint/2010/main" val="13678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sz="2800" dirty="0" smtClean="0"/>
              <a:t>Residential Space: 1st Floor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Notor, Notor Research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00903"/>
            <a:ext cx="7770813" cy="4008319"/>
          </a:xfrm>
        </p:spPr>
      </p:pic>
    </p:spTree>
    <p:extLst>
      <p:ext uri="{BB962C8B-B14F-4D97-AF65-F5344CB8AC3E}">
        <p14:creationId xmlns:p14="http://schemas.microsoft.com/office/powerpoint/2010/main" val="14217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0813" cy="533400"/>
          </a:xfrm>
        </p:spPr>
        <p:txBody>
          <a:bodyPr/>
          <a:lstStyle/>
          <a:p>
            <a:r>
              <a:rPr lang="en-US" sz="2800" dirty="0" smtClean="0"/>
              <a:t>Residential Space: 2nd Floor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9" y="1476329"/>
            <a:ext cx="7770813" cy="40100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Notor, Notor Research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6896</TotalTime>
  <Words>354</Words>
  <Application>Microsoft Macintosh PowerPoint</Application>
  <PresentationFormat>On-screen Show (4:3)</PresentationFormat>
  <Paragraphs>73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 Unicode MS</vt:lpstr>
      <vt:lpstr>MS Gothic</vt:lpstr>
      <vt:lpstr>Times New Roman</vt:lpstr>
      <vt:lpstr>Arial</vt:lpstr>
      <vt:lpstr>Office Theme</vt:lpstr>
      <vt:lpstr>Document</vt:lpstr>
      <vt:lpstr>2.4/5 GHz Spectrum Survey in San Jose, CA</vt:lpstr>
      <vt:lpstr>Overview</vt:lpstr>
      <vt:lpstr>Multiuse Space: Atrium</vt:lpstr>
      <vt:lpstr>Multiuse Space: Side Door Lobby</vt:lpstr>
      <vt:lpstr>Multiuse Space: Office</vt:lpstr>
      <vt:lpstr>Multiuse Space: Meeting Space #1</vt:lpstr>
      <vt:lpstr>Multiuse Space: Auditorium, View 1</vt:lpstr>
      <vt:lpstr>Residential Space: 1st Floor</vt:lpstr>
      <vt:lpstr>Residential Space: 2nd Floor</vt:lpstr>
      <vt:lpstr>Observations</vt:lpstr>
      <vt:lpstr>Recommendations</vt:lpstr>
    </vt:vector>
  </TitlesOfParts>
  <Company>Hewlett 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802.11/15 Regulatory SC Teleconference Plan and Agenda</dc:title>
  <dc:creator>Kennedy, Rich</dc:creator>
  <cp:lastModifiedBy>John Notor</cp:lastModifiedBy>
  <cp:revision>82</cp:revision>
  <cp:lastPrinted>1601-01-01T00:00:00Z</cp:lastPrinted>
  <dcterms:created xsi:type="dcterms:W3CDTF">2016-03-03T14:54:45Z</dcterms:created>
  <dcterms:modified xsi:type="dcterms:W3CDTF">2016-07-25T22:19:58Z</dcterms:modified>
</cp:coreProperties>
</file>