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8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</a:t>
            </a:r>
            <a:r>
              <a:rPr lang="en-US" sz="1800" b="1" dirty="0" smtClean="0"/>
              <a:t>-12/17r0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4280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/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January 2012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2012-01-19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514600"/>
          <a:ext cx="8243888" cy="2505075"/>
        </p:xfrm>
        <a:graphic>
          <a:graphicData uri="http://schemas.openxmlformats.org/presentationml/2006/ole">
            <p:oleObj spid="_x0000_s30731" name="Document" r:id="rId4" imgW="8255000" imgH="2514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dirty="0" smtClean="0"/>
              <a:t>TG4j, MBAN: Closing report: 15-12/70r0.</a:t>
            </a:r>
            <a:br>
              <a:rPr lang="en-US" dirty="0" smtClean="0"/>
            </a:br>
            <a:r>
              <a:rPr lang="en-US" dirty="0" smtClean="0"/>
              <a:t>	FCC to release rules for MBAN in Q1.</a:t>
            </a:r>
          </a:p>
          <a:p>
            <a:pPr lvl="1"/>
            <a:r>
              <a:rPr lang="en-US" dirty="0" smtClean="0"/>
              <a:t>TG4k, LECIM: Closing report: 15-12/66r0.</a:t>
            </a:r>
          </a:p>
          <a:p>
            <a:pPr lvl="1"/>
            <a:r>
              <a:rPr lang="en-US" dirty="0" smtClean="0"/>
              <a:t>TG4m, TVWS: Closing report: 15-12/69r0.</a:t>
            </a:r>
          </a:p>
          <a:p>
            <a:pPr lvl="1"/>
            <a:r>
              <a:rPr lang="en-US" dirty="0" smtClean="0"/>
              <a:t>TG6</a:t>
            </a:r>
            <a:r>
              <a:rPr lang="en-US" dirty="0" smtClean="0"/>
              <a:t>, </a:t>
            </a:r>
            <a:r>
              <a:rPr lang="en-US" dirty="0" smtClean="0"/>
              <a:t>BAN: Closing report: 15-12/54r0.</a:t>
            </a:r>
          </a:p>
          <a:p>
            <a:pPr lvl="1">
              <a:buNone/>
            </a:pPr>
            <a:r>
              <a:rPr lang="en-US" dirty="0" smtClean="0"/>
              <a:t>	 	Still in Sponsor Ballot, plan to complete in March 2012.</a:t>
            </a:r>
          </a:p>
          <a:p>
            <a:pPr lvl="1"/>
            <a:r>
              <a:rPr lang="en-US" dirty="0" smtClean="0"/>
              <a:t> TG9, KMP: Closing report: 15-12/59r2. Just starting process.</a:t>
            </a:r>
            <a:br>
              <a:rPr lang="en-US" dirty="0" smtClean="0"/>
            </a:br>
            <a:r>
              <a:rPr lang="en-US" dirty="0" smtClean="0"/>
              <a:t>Affirmed officers, created document structure. Going to undertake liaisons with 802.1, IETF, and </a:t>
            </a:r>
            <a:r>
              <a:rPr lang="en-US" dirty="0" err="1" smtClean="0"/>
              <a:t>Zigbee</a:t>
            </a:r>
            <a:r>
              <a:rPr lang="en-US" dirty="0" smtClean="0"/>
              <a:t> Alliance.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 smtClean="0"/>
              <a:t>SG</a:t>
            </a:r>
            <a:r>
              <a:rPr lang="en-US" dirty="0" smtClean="0"/>
              <a:t> PAC: Closing report: 15-12/65r0.</a:t>
            </a:r>
          </a:p>
          <a:p>
            <a:pPr lvl="2"/>
            <a:r>
              <a:rPr lang="en-US" dirty="0" smtClean="0"/>
              <a:t>Motion that Par &amp; 5C be approved. Par is 15-12/63r0. Par &amp; 5C are approved.</a:t>
            </a:r>
          </a:p>
          <a:p>
            <a:pPr lvl="1"/>
            <a:r>
              <a:rPr lang="en-US" dirty="0" smtClean="0"/>
              <a:t>SG CMB: Closing report: 15-12/74r1. </a:t>
            </a:r>
          </a:p>
          <a:p>
            <a:pPr lvl="2"/>
            <a:r>
              <a:rPr lang="en-US" dirty="0" smtClean="0"/>
              <a:t>Motion that Par and 5C be approved.  Par &amp; 5C are approved</a:t>
            </a:r>
          </a:p>
          <a:p>
            <a:pPr lvl="2"/>
            <a:r>
              <a:rPr lang="en-US" dirty="0" smtClean="0"/>
              <a:t>Par is 15-12/04r4. 5C is 15-12/07r4.</a:t>
            </a:r>
          </a:p>
          <a:p>
            <a:pPr lvl="2"/>
            <a:r>
              <a:rPr lang="en-US" dirty="0" smtClean="0"/>
              <a:t>Focused on Chinese Medical BAN. </a:t>
            </a:r>
          </a:p>
          <a:p>
            <a:pPr lvl="1"/>
            <a:r>
              <a:rPr lang="en-US" dirty="0" smtClean="0"/>
              <a:t>SG PTC: Closing report: 15-12/65r1.</a:t>
            </a:r>
          </a:p>
          <a:p>
            <a:pPr lvl="2"/>
            <a:r>
              <a:rPr lang="en-US" dirty="0" smtClean="0"/>
              <a:t>Par &amp; 5C approved by WG in mid-week plenary.</a:t>
            </a:r>
          </a:p>
          <a:p>
            <a:pPr lvl="2"/>
            <a:r>
              <a:rPr lang="en-US" dirty="0" smtClean="0"/>
              <a:t>Presentations to responses to calls for applications.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</a:t>
            </a:r>
            <a:r>
              <a:rPr lang="en-US" sz="2800" dirty="0" smtClean="0"/>
              <a:t>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</a:t>
            </a:r>
            <a:r>
              <a:rPr lang="en-US" dirty="0" smtClean="0"/>
              <a:t>: Closing report: 15-12/73r0.</a:t>
            </a:r>
          </a:p>
          <a:p>
            <a:r>
              <a:rPr lang="en-US" dirty="0" smtClean="0"/>
              <a:t>Architecture Group</a:t>
            </a:r>
          </a:p>
          <a:p>
            <a:pPr lvl="1"/>
            <a:r>
              <a:rPr lang="en-US" dirty="0" smtClean="0"/>
              <a:t>Confusing set of issues to be resolved.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160</TotalTime>
  <Words>346</Words>
  <Application>Microsoft Macintosh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  January 2012</vt:lpstr>
      <vt:lpstr>Task Group Status</vt:lpstr>
      <vt:lpstr>Study Group Status</vt:lpstr>
      <vt:lpstr>Other Group Status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subject/>
  <dc:creator>John H Notor</dc:creator>
  <cp:keywords/>
  <dc:description/>
  <cp:lastModifiedBy>John H Notor</cp:lastModifiedBy>
  <cp:revision>95</cp:revision>
  <cp:lastPrinted>1998-02-10T13:28:06Z</cp:lastPrinted>
  <dcterms:created xsi:type="dcterms:W3CDTF">2012-01-19T23:30:11Z</dcterms:created>
  <dcterms:modified xsi:type="dcterms:W3CDTF">2012-01-20T00:36:20Z</dcterms:modified>
  <cp:category/>
</cp:coreProperties>
</file>