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2"/>
  </p:notesMasterIdLst>
  <p:handoutMasterIdLst>
    <p:handoutMasterId r:id="rId23"/>
  </p:handoutMasterIdLst>
  <p:sldIdLst>
    <p:sldId id="261" r:id="rId3"/>
    <p:sldId id="271" r:id="rId4"/>
    <p:sldId id="280" r:id="rId5"/>
    <p:sldId id="281" r:id="rId6"/>
    <p:sldId id="282" r:id="rId7"/>
    <p:sldId id="283" r:id="rId8"/>
    <p:sldId id="272" r:id="rId9"/>
    <p:sldId id="300" r:id="rId10"/>
    <p:sldId id="269" r:id="rId11"/>
    <p:sldId id="301" r:id="rId12"/>
    <p:sldId id="279" r:id="rId13"/>
    <p:sldId id="302" r:id="rId14"/>
    <p:sldId id="320" r:id="rId15"/>
    <p:sldId id="321" r:id="rId16"/>
    <p:sldId id="299" r:id="rId17"/>
    <p:sldId id="316" r:id="rId18"/>
    <p:sldId id="311" r:id="rId19"/>
    <p:sldId id="285" r:id="rId20"/>
    <p:sldId id="31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74" d="100"/>
          <a:sy n="74" d="100"/>
        </p:scale>
        <p:origin x="19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16-17-0005-01-000s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January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6/dcn/16/16-16-0044-07-000s-802-16s-draft-system-description-document-sd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#106</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16-17-0005-00-000s</a:t>
            </a:r>
          </a:p>
          <a:p>
            <a:pPr marL="342900" lvl="1" defTabSz="1016000"/>
            <a:r>
              <a:rPr lang="en-US" dirty="0">
                <a:latin typeface="Times" pitchFamily="1" charset="0"/>
              </a:rPr>
              <a:t>Date Submitted:</a:t>
            </a:r>
          </a:p>
          <a:p>
            <a:pPr marL="342900" lvl="1" defTabSz="1016000"/>
            <a:r>
              <a:rPr lang="en-US" dirty="0">
                <a:latin typeface="Times" pitchFamily="1" charset="0"/>
              </a:rPr>
              <a:t>17-Jan-2017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#107  Task Group Meeting Presentation (January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lnSpcReduction="10000"/>
          </a:bodyPr>
          <a:lstStyle/>
          <a:p>
            <a:r>
              <a:rPr lang="en-US" dirty="0"/>
              <a:t>16-17-0001r1	Draft: Proposed Amendments to 802.16 to Support &lt;1.25 MHz Channels</a:t>
            </a:r>
          </a:p>
          <a:p>
            <a:pPr lvl="1"/>
            <a:r>
              <a:rPr lang="en-US" dirty="0"/>
              <a:t>Doug Gray</a:t>
            </a:r>
          </a:p>
          <a:p>
            <a:r>
              <a:rPr lang="en-US" dirty="0"/>
              <a:t>16-17-0002r1	Proposed Amendment Changes - Section 6 	</a:t>
            </a:r>
          </a:p>
          <a:p>
            <a:pPr lvl="1"/>
            <a:r>
              <a:rPr lang="en-US" dirty="0"/>
              <a:t>Menashe </a:t>
            </a:r>
            <a:r>
              <a:rPr lang="en-US" dirty="0" err="1"/>
              <a:t>Shahar</a:t>
            </a:r>
            <a:r>
              <a:rPr lang="en-US" dirty="0"/>
              <a:t> (Full Spectrum</a:t>
            </a:r>
          </a:p>
          <a:p>
            <a:r>
              <a:rPr lang="en-US" dirty="0"/>
              <a:t>16-17-0003r0	Proposed Amendment Changes - Section 8</a:t>
            </a:r>
          </a:p>
          <a:p>
            <a:pPr lvl="1"/>
            <a:r>
              <a:rPr lang="en-US" dirty="0"/>
              <a:t>Menashe </a:t>
            </a:r>
            <a:r>
              <a:rPr lang="en-US" dirty="0" err="1"/>
              <a:t>Shahar</a:t>
            </a:r>
            <a:r>
              <a:rPr lang="en-US" dirty="0"/>
              <a:t> (Full Spectrum)</a:t>
            </a:r>
          </a:p>
        </p:txBody>
      </p:sp>
    </p:spTree>
    <p:extLst>
      <p:ext uri="{BB962C8B-B14F-4D97-AF65-F5344CB8AC3E}">
        <p14:creationId xmlns:p14="http://schemas.microsoft.com/office/powerpoint/2010/main" val="29555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Requirements Document</a:t>
            </a:r>
          </a:p>
        </p:txBody>
      </p:sp>
      <p:sp>
        <p:nvSpPr>
          <p:cNvPr id="3" name="Content Placeholder 2"/>
          <p:cNvSpPr>
            <a:spLocks noGrp="1"/>
          </p:cNvSpPr>
          <p:nvPr>
            <p:ph idx="1"/>
          </p:nvPr>
        </p:nvSpPr>
        <p:spPr/>
        <p:txBody>
          <a:bodyPr/>
          <a:lstStyle/>
          <a:p>
            <a:r>
              <a:rPr lang="en-US" dirty="0"/>
              <a:t>Approved SRD is posted as 802.16-16-0034r4</a:t>
            </a:r>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normAutofit fontScale="92500" lnSpcReduction="20000"/>
          </a:bodyPr>
          <a:lstStyle/>
          <a:p>
            <a:r>
              <a:rPr lang="en-US" dirty="0"/>
              <a:t>Note: 16-17-0001r1 has incorporated 16-17-0002r1 and 16-17-0003r0.</a:t>
            </a:r>
          </a:p>
          <a:p>
            <a:r>
              <a:rPr lang="en-US" dirty="0"/>
              <a:t>Discussion while reviewing 16-17-0001r1</a:t>
            </a:r>
          </a:p>
          <a:p>
            <a:pPr lvl="1"/>
            <a:r>
              <a:rPr lang="en-US" dirty="0"/>
              <a:t>Menashe will develop a table to specify sampling clock based on frame duration. </a:t>
            </a:r>
          </a:p>
          <a:p>
            <a:pPr lvl="2"/>
            <a:r>
              <a:rPr lang="en-US" dirty="0"/>
              <a:t>To be inserted in: 8.4.2.3 Primitive parameters </a:t>
            </a:r>
          </a:p>
          <a:p>
            <a:r>
              <a:rPr lang="en-US" dirty="0"/>
              <a:t>Question on table 6-53b</a:t>
            </a:r>
          </a:p>
          <a:p>
            <a:pPr lvl="1"/>
            <a:r>
              <a:rPr lang="en-US" dirty="0"/>
              <a:t>Why do we need the padding nibble? </a:t>
            </a:r>
          </a:p>
          <a:p>
            <a:pPr lvl="1"/>
            <a:r>
              <a:rPr lang="en-US" dirty="0"/>
              <a:t>Because in 8-114b DL-MAP-IE(), the DIUC is 4 bits which can break byte alignment. No need for change</a:t>
            </a:r>
          </a:p>
          <a:p>
            <a:pPr lvl="1"/>
            <a:r>
              <a:rPr lang="en-US" dirty="0"/>
              <a:t> </a:t>
            </a:r>
          </a:p>
          <a:p>
            <a:pPr lvl="1"/>
            <a:endParaRPr lang="en-US" dirty="0"/>
          </a:p>
        </p:txBody>
      </p:sp>
    </p:spTree>
    <p:extLst>
      <p:ext uri="{BB962C8B-B14F-4D97-AF65-F5344CB8AC3E}">
        <p14:creationId xmlns:p14="http://schemas.microsoft.com/office/powerpoint/2010/main" val="27556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Contributions</a:t>
            </a:r>
          </a:p>
        </p:txBody>
      </p:sp>
      <p:sp>
        <p:nvSpPr>
          <p:cNvPr id="3" name="Content Placeholder 2"/>
          <p:cNvSpPr>
            <a:spLocks noGrp="1"/>
          </p:cNvSpPr>
          <p:nvPr>
            <p:ph idx="1"/>
          </p:nvPr>
        </p:nvSpPr>
        <p:spPr/>
        <p:txBody>
          <a:bodyPr>
            <a:normAutofit/>
          </a:bodyPr>
          <a:lstStyle/>
          <a:p>
            <a:r>
              <a:rPr lang="en-US" dirty="0"/>
              <a:t>Order of slot allocation in DL-MAP</a:t>
            </a:r>
          </a:p>
          <a:p>
            <a:pPr lvl="1"/>
            <a:r>
              <a:rPr lang="en-US" dirty="0"/>
              <a:t>In standard, you specify two corners. For narrow </a:t>
            </a:r>
            <a:r>
              <a:rPr lang="en-US" dirty="0" err="1"/>
              <a:t>ch</a:t>
            </a:r>
            <a:r>
              <a:rPr lang="en-US" dirty="0"/>
              <a:t>, we have linear allocation. Additional change needed in 8.4.3.4</a:t>
            </a:r>
          </a:p>
          <a:p>
            <a:endParaRPr lang="en-US" dirty="0"/>
          </a:p>
          <a:p>
            <a:pPr lvl="1"/>
            <a:endParaRPr lang="en-US" dirty="0"/>
          </a:p>
          <a:p>
            <a:pPr lvl="1"/>
            <a:r>
              <a:rPr lang="en-US" dirty="0"/>
              <a:t> </a:t>
            </a:r>
          </a:p>
          <a:p>
            <a:pPr lvl="1"/>
            <a:endParaRPr lang="en-US" dirty="0"/>
          </a:p>
        </p:txBody>
      </p:sp>
    </p:spTree>
    <p:extLst>
      <p:ext uri="{BB962C8B-B14F-4D97-AF65-F5344CB8AC3E}">
        <p14:creationId xmlns:p14="http://schemas.microsoft.com/office/powerpoint/2010/main" val="280632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adding 1x3 permutation</a:t>
            </a:r>
          </a:p>
        </p:txBody>
      </p:sp>
      <p:sp>
        <p:nvSpPr>
          <p:cNvPr id="3" name="Content Placeholder 2"/>
          <p:cNvSpPr>
            <a:spLocks noGrp="1"/>
          </p:cNvSpPr>
          <p:nvPr>
            <p:ph idx="1"/>
          </p:nvPr>
        </p:nvSpPr>
        <p:spPr/>
        <p:txBody>
          <a:bodyPr/>
          <a:lstStyle/>
          <a:p>
            <a:r>
              <a:rPr lang="en-US" dirty="0"/>
              <a:t>Would benefit efficiency in narrower channels with small packet size</a:t>
            </a:r>
          </a:p>
          <a:p>
            <a:pPr lvl="1"/>
            <a:r>
              <a:rPr lang="en-US" dirty="0"/>
              <a:t>Need to review existing standard AMC implementation for interaction with AAS before adding 1x3 permutation (Action Menashe)</a:t>
            </a:r>
          </a:p>
          <a:p>
            <a:r>
              <a:rPr lang="en-US" dirty="0"/>
              <a:t>If added, change will involve</a:t>
            </a:r>
          </a:p>
          <a:p>
            <a:pPr lvl="1"/>
            <a:r>
              <a:rPr lang="en-US" dirty="0"/>
              <a:t>Draft update</a:t>
            </a:r>
          </a:p>
          <a:p>
            <a:pPr lvl="1"/>
            <a:r>
              <a:rPr lang="en-US" dirty="0"/>
              <a:t>SDD update</a:t>
            </a:r>
          </a:p>
          <a:p>
            <a:pPr lvl="1"/>
            <a:endParaRPr lang="en-US" dirty="0"/>
          </a:p>
        </p:txBody>
      </p:sp>
    </p:spTree>
    <p:extLst>
      <p:ext uri="{BB962C8B-B14F-4D97-AF65-F5344CB8AC3E}">
        <p14:creationId xmlns:p14="http://schemas.microsoft.com/office/powerpoint/2010/main" val="195493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Description Document SDD</a:t>
            </a:r>
          </a:p>
        </p:txBody>
      </p:sp>
      <p:sp>
        <p:nvSpPr>
          <p:cNvPr id="3" name="Content Placeholder 2"/>
          <p:cNvSpPr>
            <a:spLocks noGrp="1"/>
          </p:cNvSpPr>
          <p:nvPr>
            <p:ph idx="1"/>
          </p:nvPr>
        </p:nvSpPr>
        <p:spPr/>
        <p:txBody>
          <a:bodyPr>
            <a:normAutofit/>
          </a:bodyPr>
          <a:lstStyle/>
          <a:p>
            <a:r>
              <a:rPr lang="en-US" dirty="0"/>
              <a:t>Current version 802.16-16-44r7</a:t>
            </a:r>
          </a:p>
          <a:p>
            <a:r>
              <a:rPr lang="en-US" dirty="0">
                <a:hlinkClick r:id="rId2"/>
              </a:rPr>
              <a:t>https://mentor.ieee.org/802.16/dcn/16/16-16-0044-07-000s-802-16s-draft-system-description-document-sdd.docx</a:t>
            </a:r>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Update and Approval</a:t>
            </a:r>
          </a:p>
        </p:txBody>
      </p:sp>
      <p:sp>
        <p:nvSpPr>
          <p:cNvPr id="3" name="Content Placeholder 2"/>
          <p:cNvSpPr>
            <a:spLocks noGrp="1"/>
          </p:cNvSpPr>
          <p:nvPr>
            <p:ph idx="1"/>
          </p:nvPr>
        </p:nvSpPr>
        <p:spPr/>
        <p:txBody>
          <a:bodyPr>
            <a:normAutofit/>
          </a:bodyPr>
          <a:lstStyle/>
          <a:p>
            <a:r>
              <a:rPr lang="en-US" dirty="0"/>
              <a:t>Create new document number for approved SDD: 802.16-17-0006-00-000s</a:t>
            </a:r>
          </a:p>
          <a:p>
            <a:pPr lvl="1"/>
            <a:endParaRPr lang="en-US" dirty="0"/>
          </a:p>
          <a:p>
            <a:r>
              <a:rPr lang="en-US" dirty="0"/>
              <a:t>Moves to approve 802.16-17-0006r0 as the System Description Document for 802.16s.</a:t>
            </a:r>
          </a:p>
          <a:p>
            <a:pPr lvl="1"/>
            <a:r>
              <a:rPr lang="en-US" dirty="0"/>
              <a:t>Moved Guy S</a:t>
            </a:r>
          </a:p>
          <a:p>
            <a:pPr lvl="1"/>
            <a:r>
              <a:rPr lang="en-US" dirty="0"/>
              <a:t>Second Bob F</a:t>
            </a:r>
          </a:p>
          <a:p>
            <a:pPr lvl="1"/>
            <a:r>
              <a:rPr lang="en-US" dirty="0"/>
              <a:t>Approved with unanimous consent</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264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January meeting</a:t>
            </a:r>
          </a:p>
        </p:txBody>
      </p:sp>
      <p:sp>
        <p:nvSpPr>
          <p:cNvPr id="3" name="Content Placeholder 2"/>
          <p:cNvSpPr>
            <a:spLocks noGrp="1"/>
          </p:cNvSpPr>
          <p:nvPr>
            <p:ph idx="1"/>
          </p:nvPr>
        </p:nvSpPr>
        <p:spPr/>
        <p:txBody>
          <a:bodyPr>
            <a:normAutofit/>
          </a:bodyPr>
          <a:lstStyle/>
          <a:p>
            <a:r>
              <a:rPr lang="en-US" dirty="0"/>
              <a:t>Approved SDD : 802.16-17-0006r0</a:t>
            </a:r>
          </a:p>
          <a:p>
            <a:r>
              <a:rPr lang="en-US" dirty="0"/>
              <a:t>Reviewed contributions</a:t>
            </a:r>
          </a:p>
          <a:p>
            <a:r>
              <a:rPr lang="en-US" dirty="0"/>
              <a:t>16-17-0001r3	Draft: Proposed Amendments to 802.16 to Support &lt;1.25 MHz Channels</a:t>
            </a:r>
          </a:p>
          <a:p>
            <a:pPr lvl="1"/>
            <a:r>
              <a:rPr lang="en-US" dirty="0"/>
              <a:t>Pre-draft document</a:t>
            </a:r>
          </a:p>
          <a:p>
            <a:pPr lvl="1"/>
            <a:endParaRPr lang="en-US" dirty="0"/>
          </a:p>
          <a:p>
            <a:r>
              <a:rPr lang="en-US" dirty="0"/>
              <a:t>Draft P802.16s-D1 completed and reviewed</a:t>
            </a:r>
          </a:p>
          <a:p>
            <a:pPr lvl="1"/>
            <a:endParaRPr lang="en-US" dirty="0"/>
          </a:p>
          <a:p>
            <a:pPr lvl="1"/>
            <a:endParaRPr lang="en-US" dirty="0"/>
          </a:p>
          <a:p>
            <a:endParaRPr lang="en-US" dirty="0"/>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92500" lnSpcReduction="10000"/>
          </a:bodyPr>
          <a:lstStyle/>
          <a:p>
            <a:pPr marL="457200" lvl="1" indent="0">
              <a:buNone/>
            </a:pPr>
            <a:endParaRPr lang="en-US" dirty="0"/>
          </a:p>
          <a:p>
            <a:r>
              <a:rPr lang="en-US" dirty="0"/>
              <a:t>Assignment of Technical Editor</a:t>
            </a:r>
          </a:p>
          <a:p>
            <a:r>
              <a:rPr lang="en-US" dirty="0"/>
              <a:t>Review draft for completeness </a:t>
            </a:r>
          </a:p>
          <a:p>
            <a:r>
              <a:rPr lang="en-US" dirty="0"/>
              <a:t>Authorize a WG Letter Ballot</a:t>
            </a:r>
          </a:p>
          <a:p>
            <a:pPr lvl="1"/>
            <a:r>
              <a:rPr lang="en-US" dirty="0"/>
              <a:t>"To authorize the editor to generate Draft P802.16s/D1 and to conduct a 30 day Letter Ballot on the Draft P802.16s/D1”</a:t>
            </a:r>
          </a:p>
          <a:p>
            <a:pPr lvl="1"/>
            <a:endParaRPr lang="en-US" dirty="0"/>
          </a:p>
          <a:p>
            <a:r>
              <a:rPr lang="en-US" dirty="0"/>
              <a:t>Planned Teleconferences </a:t>
            </a:r>
          </a:p>
          <a:p>
            <a:pPr lvl="1"/>
            <a:r>
              <a:rPr lang="en-US" dirty="0"/>
              <a:t>23 February 2017, 11:00 PST, 2:00pm EST</a:t>
            </a:r>
          </a:p>
        </p:txBody>
      </p:sp>
    </p:spTree>
    <p:extLst>
      <p:ext uri="{BB962C8B-B14F-4D97-AF65-F5344CB8AC3E}">
        <p14:creationId xmlns:p14="http://schemas.microsoft.com/office/powerpoint/2010/main" val="54558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4178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Contributions</a:t>
            </a:r>
          </a:p>
          <a:p>
            <a:r>
              <a:rPr lang="en-US" dirty="0"/>
              <a:t>Adopt </a:t>
            </a:r>
            <a:r>
              <a:rPr lang="en-US"/>
              <a:t>Text into Draft </a:t>
            </a:r>
            <a:r>
              <a:rPr lang="en-US" dirty="0"/>
              <a:t>Standard</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 AM2</a:t>
            </a:r>
          </a:p>
          <a:p>
            <a:pPr lvl="1"/>
            <a:r>
              <a:rPr lang="en-US" dirty="0"/>
              <a:t>Wednesday PM1</a:t>
            </a:r>
          </a:p>
          <a:p>
            <a:pPr lvl="1"/>
            <a:r>
              <a:rPr lang="en-US" dirty="0"/>
              <a:t>Thursday PM1</a:t>
            </a:r>
          </a:p>
          <a:p>
            <a:endParaRPr lang="en-US" dirty="0"/>
          </a:p>
        </p:txBody>
      </p:sp>
      <p:pic>
        <p:nvPicPr>
          <p:cNvPr id="4" name="Picture 3"/>
          <p:cNvPicPr>
            <a:picLocks noChangeAspect="1"/>
          </p:cNvPicPr>
          <p:nvPr/>
        </p:nvPicPr>
        <p:blipFill>
          <a:blip r:embed="rId2"/>
          <a:stretch>
            <a:fillRect/>
          </a:stretch>
        </p:blipFill>
        <p:spPr>
          <a:xfrm>
            <a:off x="533400" y="284714"/>
            <a:ext cx="2648790" cy="6183031"/>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4" name="Picture 3"/>
          <p:cNvPicPr>
            <a:picLocks noChangeAspect="1"/>
          </p:cNvPicPr>
          <p:nvPr/>
        </p:nvPicPr>
        <p:blipFill>
          <a:blip r:embed="rId3"/>
          <a:stretch>
            <a:fillRect/>
          </a:stretch>
        </p:blipFill>
        <p:spPr>
          <a:xfrm>
            <a:off x="533400" y="1904999"/>
            <a:ext cx="8150284" cy="4267201"/>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Jan 2017		Complete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10882</TotalTime>
  <Words>841</Words>
  <Application>Microsoft Office PowerPoint</Application>
  <PresentationFormat>On-screen Show (4:3)</PresentationFormat>
  <Paragraphs>154</Paragraphs>
  <Slides>19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Plan for presentation and discussion of contributions</vt:lpstr>
      <vt:lpstr>System Requirements Document</vt:lpstr>
      <vt:lpstr>Presentation of Contributions</vt:lpstr>
      <vt:lpstr>Discussion on Contributions</vt:lpstr>
      <vt:lpstr>Discussion on adding 1x3 permutation</vt:lpstr>
      <vt:lpstr>System Description Document SDD</vt:lpstr>
      <vt:lpstr>SDD Update and Approval</vt:lpstr>
      <vt:lpstr>Accomplishments at January meeting</vt:lpstr>
      <vt:lpstr>TG Closing</vt:lpstr>
      <vt:lpstr>Reference</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868</cp:revision>
  <cp:lastPrinted>1998-02-10T13:28:06Z</cp:lastPrinted>
  <dcterms:created xsi:type="dcterms:W3CDTF">2011-12-30T17:06:23Z</dcterms:created>
  <dcterms:modified xsi:type="dcterms:W3CDTF">2017-01-19T21:32:18Z</dcterms:modified>
</cp:coreProperties>
</file>