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7" r:id="rId3"/>
    <p:sldId id="268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30" autoAdjust="0"/>
    <p:restoredTop sz="94660"/>
  </p:normalViewPr>
  <p:slideViewPr>
    <p:cSldViewPr>
      <p:cViewPr varScale="1">
        <p:scale>
          <a:sx n="120" d="100"/>
          <a:sy n="120" d="100"/>
        </p:scale>
        <p:origin x="10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48654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1292523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16-16-0064-00-Gcon-treasurer-report-Nov-2016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10 Nov 2016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>
                <a:latin typeface="Times" pitchFamily="1" charset="0"/>
              </a:rPr>
              <a:t>802.16 Working Group Treasurer’s Report - Session #106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IEEE 802.</a:t>
            </a:r>
            <a:r>
              <a:rPr lang="en-US" dirty="0"/>
              <a:t> 16-16-0064-00-Gcon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10 Nov 2016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Tim Godfrey			Voice: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EPRI				E-mail:	</a:t>
            </a: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N/A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>
                <a:latin typeface="Times" pitchFamily="18" charset="0"/>
                <a:cs typeface="Times New Roman" pitchFamily="18" charset="0"/>
              </a:rPr>
              <a:t>Session #106  Working Group Treasurer Report (Nov 2016)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2016 year to date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68261"/>
            <a:ext cx="9144000" cy="7657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3" y="1930261"/>
            <a:ext cx="9139237" cy="71011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671125"/>
            <a:ext cx="8229600" cy="762000"/>
          </a:xfrm>
        </p:spPr>
        <p:txBody>
          <a:bodyPr/>
          <a:lstStyle/>
          <a:p>
            <a:r>
              <a:rPr lang="en-US" sz="2400" dirty="0"/>
              <a:t>Closing Balance at end of 2015 			$39,114.45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20168"/>
            <a:ext cx="9143999" cy="6746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578056"/>
            <a:ext cx="9143999" cy="6421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6" y="3928744"/>
            <a:ext cx="9118821" cy="5982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" y="3229054"/>
            <a:ext cx="9118820" cy="6204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2539861"/>
            <a:ext cx="9144000" cy="62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27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8260"/>
            <a:ext cx="8229600" cy="655638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52400" y="4648200"/>
            <a:ext cx="8686800" cy="1752600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kern="0" dirty="0"/>
              <a:t>No account activity other than interest</a:t>
            </a:r>
          </a:p>
          <a:p>
            <a:endParaRPr lang="en-US" sz="2400" kern="0" dirty="0"/>
          </a:p>
          <a:p>
            <a:r>
              <a:rPr lang="en-US" sz="2400" kern="0" dirty="0"/>
              <a:t>Closing Balance at Nov 2016 Plenary		$39,208.03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04800"/>
            <a:ext cx="8896350" cy="7361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322280"/>
            <a:ext cx="8839200" cy="7071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957" y="2218956"/>
            <a:ext cx="8932793" cy="66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6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6742</TotalTime>
  <Words>60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Helvetica</vt:lpstr>
      <vt:lpstr>ＭＳ Ｐゴシック</vt:lpstr>
      <vt:lpstr>Times</vt:lpstr>
      <vt:lpstr>Times New Roman</vt:lpstr>
      <vt:lpstr>Template</vt:lpstr>
      <vt:lpstr>PowerPoint Presentation</vt:lpstr>
      <vt:lpstr>2016 year to date</vt:lpstr>
      <vt:lpstr>Summary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Godfrey, Tim</cp:lastModifiedBy>
  <cp:revision>687</cp:revision>
  <cp:lastPrinted>1998-02-10T13:28:06Z</cp:lastPrinted>
  <dcterms:created xsi:type="dcterms:W3CDTF">2011-12-30T17:06:23Z</dcterms:created>
  <dcterms:modified xsi:type="dcterms:W3CDTF">2016-11-10T22:03:24Z</dcterms:modified>
</cp:coreProperties>
</file>