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1" r:id="rId2"/>
    <p:sldId id="262" r:id="rId3"/>
    <p:sldId id="263" r:id="rId4"/>
    <p:sldId id="264" r:id="rId5"/>
    <p:sldId id="265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>
        <p:scale>
          <a:sx n="121" d="100"/>
          <a:sy n="121" d="100"/>
        </p:scale>
        <p:origin x="-168" y="17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-3120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dirty="0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461407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669321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274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181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066800" y="6396335"/>
            <a:ext cx="769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/>
              <a:t>16-</a:t>
            </a:r>
            <a:r>
              <a:rPr lang="en-US" b="1" dirty="0" smtClean="0"/>
              <a:t>14-0093</a:t>
            </a:r>
            <a:r>
              <a:rPr lang="en-US" b="1" smtClean="0"/>
              <a:t>-</a:t>
            </a:r>
            <a:r>
              <a:rPr lang="en-US" b="1" smtClean="0"/>
              <a:t>0</a:t>
            </a:r>
            <a:r>
              <a:rPr lang="en-US" altLang="zh-TW" b="1" smtClean="0"/>
              <a:t>1</a:t>
            </a:r>
            <a:r>
              <a:rPr lang="en-US" b="1" smtClean="0"/>
              <a:t>-</a:t>
            </a:r>
            <a:r>
              <a:rPr lang="en-US" b="1" dirty="0" smtClean="0"/>
              <a:t>000r</a:t>
            </a:r>
            <a:r>
              <a:rPr lang="en-US" b="1" dirty="0"/>
              <a:t>					</a:t>
            </a:r>
            <a:r>
              <a:rPr lang="en-US" b="1" baseline="0" dirty="0" smtClean="0"/>
              <a:t>                  6 November</a:t>
            </a:r>
            <a:r>
              <a:rPr lang="en-US" b="1" dirty="0" smtClean="0"/>
              <a:t> 2014</a:t>
            </a:r>
            <a:endParaRPr lang="en-US" dirty="0">
              <a:latin typeface="Times" pitchFamily="1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5" Type="http://schemas.openxmlformats.org/officeDocument/2006/relationships/hyperlink" Target="http://standards.ieee.org/board/pat/pat-material.html" TargetMode="External"/><Relationship Id="rId6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29375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P802.16r Small Cell Backhaul Closing Report – Session #94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b="1" dirty="0" smtClean="0"/>
              <a:t>16-14-0093-</a:t>
            </a:r>
            <a:r>
              <a:rPr lang="en-US" b="1" dirty="0" smtClean="0"/>
              <a:t>0</a:t>
            </a:r>
            <a:r>
              <a:rPr lang="en-US" altLang="zh-TW" b="1" dirty="0" smtClean="0"/>
              <a:t>1</a:t>
            </a:r>
            <a:r>
              <a:rPr lang="en-US" b="1" dirty="0" smtClean="0"/>
              <a:t>-</a:t>
            </a:r>
            <a:r>
              <a:rPr lang="en-US" b="1" dirty="0" smtClean="0"/>
              <a:t>000r</a:t>
            </a:r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Date </a:t>
            </a:r>
            <a:r>
              <a:rPr lang="en-US" dirty="0">
                <a:latin typeface="Times" pitchFamily="1" charset="0"/>
              </a:rPr>
              <a:t>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6 November 2014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Ching-Tarng Hsieh</a:t>
            </a:r>
            <a:r>
              <a:rPr lang="en-US" dirty="0">
                <a:latin typeface="Times" pitchFamily="1" charset="0"/>
              </a:rPr>
              <a:t>			Voice:	</a:t>
            </a:r>
            <a:r>
              <a:rPr lang="en-US" dirty="0" smtClean="0">
                <a:latin typeface="Times" pitchFamily="1" charset="0"/>
              </a:rPr>
              <a:t>+886-3-591-7379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Industrial Technology Research Institute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E-mail: chsieh</a:t>
            </a:r>
            <a:r>
              <a:rPr lang="en-US" dirty="0">
                <a:latin typeface="Times" pitchFamily="1" charset="0"/>
              </a:rPr>
              <a:t>@itri.org.tw</a:t>
            </a: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This contribution summarizes the activities of the 802.16 Small Cell Backhaul TG for Session #8</a:t>
            </a:r>
            <a:r>
              <a:rPr lang="en-US" altLang="zh-TW" dirty="0" smtClean="0">
                <a:latin typeface="Times" pitchFamily="1" charset="0"/>
              </a:rPr>
              <a:t>6</a:t>
            </a:r>
            <a:r>
              <a:rPr lang="en-US" dirty="0" smtClean="0">
                <a:latin typeface="Times" pitchFamily="1" charset="0"/>
              </a:rPr>
              <a:t> and requests 802.16 action on the TG outputs.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Meeting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During Session #94, the Small Cell Backhaul </a:t>
            </a:r>
            <a:r>
              <a:rPr lang="en-US" dirty="0"/>
              <a:t>P</a:t>
            </a:r>
            <a:r>
              <a:rPr lang="en-US" dirty="0" smtClean="0"/>
              <a:t>802.16r held two meetings:</a:t>
            </a:r>
          </a:p>
          <a:p>
            <a:r>
              <a:rPr lang="en-US" sz="2400" dirty="0" smtClean="0"/>
              <a:t>Monday 3 November 2014</a:t>
            </a:r>
            <a:r>
              <a:rPr lang="en-US" sz="2400" dirty="0"/>
              <a:t>	 </a:t>
            </a:r>
            <a:r>
              <a:rPr lang="en-US" sz="2400" dirty="0" smtClean="0"/>
              <a:t>16:</a:t>
            </a:r>
            <a:r>
              <a:rPr lang="en-US" sz="2400" dirty="0"/>
              <a:t>0</a:t>
            </a:r>
            <a:r>
              <a:rPr lang="en-US" sz="2400" dirty="0" smtClean="0"/>
              <a:t>0 </a:t>
            </a:r>
            <a:r>
              <a:rPr lang="en-US" sz="2400" dirty="0"/>
              <a:t>P</a:t>
            </a:r>
            <a:r>
              <a:rPr lang="en-US" sz="2400" dirty="0" smtClean="0"/>
              <a:t>M </a:t>
            </a:r>
            <a:r>
              <a:rPr lang="en-US" sz="2400" dirty="0"/>
              <a:t>– </a:t>
            </a:r>
            <a:r>
              <a:rPr lang="en-US" sz="2400" dirty="0" smtClean="0"/>
              <a:t>18:</a:t>
            </a:r>
            <a:r>
              <a:rPr lang="en-US" sz="2400" dirty="0"/>
              <a:t>0</a:t>
            </a:r>
            <a:r>
              <a:rPr lang="en-US" sz="2400" dirty="0" smtClean="0"/>
              <a:t>0 </a:t>
            </a:r>
            <a:r>
              <a:rPr lang="en-US" sz="2400" dirty="0"/>
              <a:t>PM</a:t>
            </a:r>
          </a:p>
          <a:p>
            <a:pPr lvl="1"/>
            <a:r>
              <a:rPr lang="en-US" sz="2000" dirty="0" smtClean="0"/>
              <a:t>Travis C</a:t>
            </a:r>
            <a:endParaRPr lang="en-US" sz="2000" dirty="0"/>
          </a:p>
          <a:p>
            <a:r>
              <a:rPr lang="en-US" sz="2400" dirty="0" smtClean="0"/>
              <a:t>Tuesday 4 </a:t>
            </a:r>
            <a:r>
              <a:rPr lang="en-US" sz="2400" dirty="0"/>
              <a:t>November </a:t>
            </a:r>
            <a:r>
              <a:rPr lang="en-US" sz="2400" dirty="0" smtClean="0"/>
              <a:t>2014 13:</a:t>
            </a:r>
            <a:r>
              <a:rPr lang="en-US" sz="2400" dirty="0"/>
              <a:t>3</a:t>
            </a:r>
            <a:r>
              <a:rPr lang="en-US" sz="2400" dirty="0" smtClean="0"/>
              <a:t>0 PM </a:t>
            </a:r>
            <a:r>
              <a:rPr lang="en-US" sz="2400" dirty="0"/>
              <a:t>– </a:t>
            </a:r>
            <a:r>
              <a:rPr lang="en-US" sz="2400" dirty="0" smtClean="0"/>
              <a:t>15:</a:t>
            </a:r>
            <a:r>
              <a:rPr lang="en-US" sz="2400" dirty="0"/>
              <a:t>3</a:t>
            </a:r>
            <a:r>
              <a:rPr lang="en-US" sz="2400" dirty="0" smtClean="0"/>
              <a:t>0 </a:t>
            </a:r>
            <a:r>
              <a:rPr lang="en-US" sz="2400" dirty="0"/>
              <a:t>PM</a:t>
            </a:r>
          </a:p>
          <a:p>
            <a:pPr lvl="1"/>
            <a:r>
              <a:rPr lang="en-US" sz="2000" dirty="0" smtClean="0"/>
              <a:t>Travis C</a:t>
            </a:r>
          </a:p>
          <a:p>
            <a:pPr lvl="1"/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09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Input Contribution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4792337"/>
              </p:ext>
            </p:extLst>
          </p:nvPr>
        </p:nvGraphicFramePr>
        <p:xfrm>
          <a:off x="228600" y="1219200"/>
          <a:ext cx="8534400" cy="1397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3276600"/>
                <a:gridCol w="1447800"/>
                <a:gridCol w="1676400"/>
              </a:tblGrid>
              <a:tr h="48343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REF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TITLE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SOURCE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ACTION</a:t>
                      </a:r>
                      <a:endParaRPr lang="en-US" sz="1800" dirty="0"/>
                    </a:p>
                  </a:txBody>
                  <a:tcPr/>
                </a:tc>
              </a:tr>
              <a:tr h="534712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802.16-14-0076-01-000r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Standardization of Mobile Wireless Small Cell Backhaul : Proposed draft PAR and CSD</a:t>
                      </a:r>
                      <a:r>
                        <a:rPr lang="en-US" b="0" dirty="0" smtClean="0">
                          <a:effectLst/>
                        </a:rPr>
                        <a:t> 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Kim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Discussed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the</a:t>
                      </a:r>
                      <a:r>
                        <a:rPr lang="en-US" sz="1800" baseline="0" dirty="0" smtClean="0"/>
                        <a:t> contribution</a:t>
                      </a:r>
                      <a:endParaRPr lang="en-US" sz="1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53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Chair’s Summary of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029199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000" dirty="0"/>
              <a:t>Approved minutes of session #92</a:t>
            </a:r>
          </a:p>
          <a:p>
            <a:r>
              <a:rPr lang="en-US" sz="2000" dirty="0" smtClean="0"/>
              <a:t>The project discussed one contribution about modifying the PAR </a:t>
            </a:r>
            <a:r>
              <a:rPr lang="en-US" sz="2000" dirty="0"/>
              <a:t>for Small Cell </a:t>
            </a:r>
            <a:r>
              <a:rPr lang="en-US" sz="2000" dirty="0" smtClean="0"/>
              <a:t>Backhaul. The contribution was discussed. Instead of modifying the P802.16r PAR it was recommended to </a:t>
            </a:r>
            <a:r>
              <a:rPr lang="en-US" altLang="zh-TW" sz="2000" dirty="0" smtClean="0"/>
              <a:t>consider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drafting</a:t>
            </a:r>
            <a:r>
              <a:rPr lang="zh-TW" altLang="en-US" sz="2000" dirty="0" smtClean="0"/>
              <a:t> </a:t>
            </a:r>
            <a:r>
              <a:rPr lang="en-US" sz="2000" dirty="0" smtClean="0"/>
              <a:t>a </a:t>
            </a:r>
            <a:r>
              <a:rPr lang="en-US" sz="2000" dirty="0" smtClean="0"/>
              <a:t>new PAR for the the proposed project.</a:t>
            </a:r>
          </a:p>
          <a:p>
            <a:r>
              <a:rPr lang="en-US" sz="2000" dirty="0" smtClean="0"/>
              <a:t>ETRI gave a presentation at 802.15 on “Mobile Wireless Backhaul on Fast Moving Cells”</a:t>
            </a:r>
          </a:p>
          <a:p>
            <a:r>
              <a:rPr lang="en-US" sz="2000" dirty="0" smtClean="0"/>
              <a:t>Discussed and agreed on withdrawal of the P802.16r PAR</a:t>
            </a:r>
          </a:p>
        </p:txBody>
      </p:sp>
    </p:spTree>
    <p:extLst>
      <p:ext uri="{BB962C8B-B14F-4D97-AF65-F5344CB8AC3E}">
        <p14:creationId xmlns:p14="http://schemas.microsoft.com/office/powerpoint/2010/main" val="1962534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 anchor="ctr"/>
          <a:lstStyle/>
          <a:p>
            <a:r>
              <a:rPr lang="en-US" dirty="0"/>
              <a:t>Plenary Approval </a:t>
            </a:r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</a:t>
            </a:r>
            <a:r>
              <a:rPr lang="en-US" dirty="0"/>
              <a:t>To request </a:t>
            </a:r>
            <a:r>
              <a:rPr lang="en-US" dirty="0" smtClean="0"/>
              <a:t>an </a:t>
            </a:r>
            <a:r>
              <a:rPr lang="en-US" dirty="0"/>
              <a:t>agenda item for withdrawal of the P802.16r </a:t>
            </a:r>
            <a:r>
              <a:rPr lang="en-US" dirty="0" smtClean="0"/>
              <a:t>PAR</a:t>
            </a:r>
            <a:r>
              <a:rPr lang="en-US" altLang="zh-TW" dirty="0" smtClean="0"/>
              <a:t>,</a:t>
            </a:r>
            <a:r>
              <a:rPr lang="en-US" dirty="0" smtClean="0"/>
              <a:t> </a:t>
            </a:r>
            <a:r>
              <a:rPr lang="en-US" dirty="0"/>
              <a:t>due to lack of </a:t>
            </a:r>
            <a:r>
              <a:rPr lang="en-US" altLang="zh-TW" dirty="0" smtClean="0"/>
              <a:t>interest</a:t>
            </a:r>
            <a:r>
              <a:rPr lang="en-US" altLang="zh-TW" dirty="0" smtClean="0"/>
              <a:t>,</a:t>
            </a:r>
            <a:r>
              <a:rPr lang="zh-TW" altLang="en-US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the closing EC meeting of March </a:t>
            </a:r>
            <a:r>
              <a:rPr lang="en-US" dirty="0" smtClean="0"/>
              <a:t>2015. </a:t>
            </a:r>
            <a:endParaRPr lang="en-US" dirty="0"/>
          </a:p>
          <a:p>
            <a:pPr lvl="1"/>
            <a:r>
              <a:rPr lang="en-US" dirty="0" smtClean="0"/>
              <a:t>Mover</a:t>
            </a:r>
            <a:r>
              <a:rPr lang="en-US" dirty="0"/>
              <a:t>:	</a:t>
            </a:r>
            <a:r>
              <a:rPr lang="en-US" dirty="0" smtClean="0"/>
              <a:t>Ching-Tarng Hsieh</a:t>
            </a:r>
            <a:r>
              <a:rPr lang="en-US" dirty="0"/>
              <a:t>	</a:t>
            </a:r>
          </a:p>
          <a:p>
            <a:pPr lvl="1"/>
            <a:r>
              <a:rPr lang="en-US" dirty="0"/>
              <a:t>Second</a:t>
            </a:r>
            <a:r>
              <a:rPr lang="en-US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Jaesun</a:t>
            </a:r>
            <a:r>
              <a:rPr lang="zh-TW" altLang="en-US" dirty="0" smtClean="0"/>
              <a:t> </a:t>
            </a:r>
            <a:r>
              <a:rPr lang="en-US" altLang="zh-TW" dirty="0" smtClean="0"/>
              <a:t>Cha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92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7441</TotalTime>
  <Words>213</Words>
  <Application>Microsoft Macintosh PowerPoint</Application>
  <PresentationFormat>On-screen Show (4:3)</PresentationFormat>
  <Paragraphs>52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Template</vt:lpstr>
      <vt:lpstr>PowerPoint Presentation</vt:lpstr>
      <vt:lpstr>Summary of Meeting Sessions</vt:lpstr>
      <vt:lpstr>Summary of Input Contribution</vt:lpstr>
      <vt:lpstr>Chair’s Summary of Discussions</vt:lpstr>
      <vt:lpstr>Plenary Approval Motion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Ching-Tarng Hsieh</cp:lastModifiedBy>
  <cp:revision>182</cp:revision>
  <cp:lastPrinted>1998-02-10T13:28:06Z</cp:lastPrinted>
  <dcterms:created xsi:type="dcterms:W3CDTF">2011-12-30T17:06:23Z</dcterms:created>
  <dcterms:modified xsi:type="dcterms:W3CDTF">2014-11-06T20:38:02Z</dcterms:modified>
</cp:coreProperties>
</file>