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4" r:id="rId4"/>
    <p:sldId id="265" r:id="rId5"/>
    <p:sldId id="266" r:id="rId6"/>
    <p:sldId id="26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Proposed P802.16.3 Activity Schedule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>
                <a:latin typeface="Times" pitchFamily="1" charset="0"/>
              </a:rPr>
              <a:t>802.16</a:t>
            </a:r>
            <a:r>
              <a:rPr lang="en-US" dirty="0" smtClean="0">
                <a:latin typeface="Times" pitchFamily="1" charset="0"/>
              </a:rPr>
              <a:t>-14-0045-00-03R0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2014-07-</a:t>
            </a:r>
            <a:r>
              <a:rPr lang="en-US" dirty="0" smtClean="0">
                <a:latin typeface="Times" pitchFamily="1" charset="0"/>
              </a:rPr>
              <a:t>18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Voice:	+1 802 capable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EthAirNet Associates	</a:t>
            </a:r>
            <a:r>
              <a:rPr lang="en-US" dirty="0">
                <a:latin typeface="Times" pitchFamily="1" charset="0"/>
              </a:rPr>
              <a:t>		E-mail</a:t>
            </a:r>
            <a:r>
              <a:rPr lang="en-US" dirty="0" smtClean="0">
                <a:latin typeface="Times" pitchFamily="1" charset="0"/>
              </a:rPr>
              <a:t>:	 </a:t>
            </a:r>
            <a:r>
              <a:rPr lang="en-US" dirty="0" err="1" smtClean="0">
                <a:latin typeface="Times" pitchFamily="1" charset="0"/>
              </a:rPr>
              <a:t>r.b.marks@ieee.org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</a:t>
            </a:r>
            <a:r>
              <a:rPr lang="en-US" dirty="0">
                <a:latin typeface="Helvetica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Discussion </a:t>
            </a:r>
            <a:r>
              <a:rPr lang="en-US" dirty="0" smtClean="0">
                <a:latin typeface="Times" pitchFamily="1" charset="0"/>
              </a:rPr>
              <a:t>at </a:t>
            </a:r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 WG </a:t>
            </a:r>
            <a:r>
              <a:rPr lang="en-US" dirty="0" err="1" smtClean="0">
                <a:latin typeface="Times" pitchFamily="1" charset="0"/>
              </a:rPr>
              <a:t>telecon</a:t>
            </a:r>
            <a:r>
              <a:rPr lang="en-US" dirty="0" smtClean="0">
                <a:latin typeface="Times" pitchFamily="1" charset="0"/>
              </a:rPr>
              <a:t> meeting of 2014-06-09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Review in P802.16.3 meeting of 2014-07-19, then incorporation in submission to IEEE 802 EC by 2014-07-07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</a:t>
            </a:r>
            <a:r>
              <a:rPr lang="en-US" sz="1000" dirty="0" err="1">
                <a:latin typeface="Times" pitchFamily="1" charset="0"/>
              </a:rPr>
              <a:t>Source(s</a:t>
            </a:r>
            <a:r>
              <a:rPr lang="en-US" sz="1000" dirty="0">
                <a:latin typeface="Times" pitchFamily="1" charset="0"/>
              </a:rPr>
              <a:t>)” field above. It is offered as a basis for discussion. It is not binding on the </a:t>
            </a:r>
            <a:r>
              <a:rPr lang="en-US" sz="1000" dirty="0" err="1">
                <a:latin typeface="Times" pitchFamily="1" charset="0"/>
              </a:rPr>
              <a:t>contributor(s</a:t>
            </a:r>
            <a:r>
              <a:rPr lang="en-US" sz="1000" dirty="0">
                <a:latin typeface="Times" pitchFamily="1" charset="0"/>
              </a:rPr>
              <a:t>), who </a:t>
            </a:r>
            <a:r>
              <a:rPr lang="en-US" sz="1000" dirty="0" err="1">
                <a:latin typeface="Times" pitchFamily="1" charset="0"/>
              </a:rPr>
              <a:t>reserve(s</a:t>
            </a:r>
            <a:r>
              <a:rPr lang="en-US" sz="1000" dirty="0">
                <a:latin typeface="Times" pitchFamily="1" charset="0"/>
              </a:rPr>
              <a:t>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</a:t>
            </a:r>
            <a:r>
              <a:rPr lang="en-US" sz="1000" dirty="0" err="1">
                <a:solidFill>
                  <a:srgbClr val="0000FF"/>
                </a:solidFill>
                <a:latin typeface="Times" pitchFamily="1" charset="0"/>
              </a:rPr>
              <a:t>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802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of IEEE 802 Executive Committee meeting of 2014-03-21 (link) includes: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Action Item: Marks to provide 802.16 report to the EC with detailed schedule for each of the projects, which shall be posted 1 week prior to the July 2014 Opening EC Meeting.</a:t>
            </a:r>
          </a:p>
          <a:p>
            <a:pPr lvl="1"/>
            <a:r>
              <a:rPr lang="en-US" dirty="0" smtClean="0"/>
              <a:t>July 2014 Opening EC Meeting: 14 July</a:t>
            </a:r>
          </a:p>
          <a:p>
            <a:pPr lvl="1"/>
            <a:r>
              <a:rPr lang="en-US" dirty="0" smtClean="0"/>
              <a:t>One week before: 7 July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2014-07-14: IEEE 802.16 Opening Plenary agrees on summary slides</a:t>
            </a:r>
          </a:p>
          <a:p>
            <a:r>
              <a:rPr lang="en-US" dirty="0" smtClean="0"/>
              <a:t>2014-07-16: 802.16 WG Chair meets with 802.15 WG to present summary slides and discuss possible transfer of P802.16.3 to 802.15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towards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2014-07: finalize IEEE 802.16.3 Architecture and Requirements for Mobile Broadband Network Performance Measurements</a:t>
            </a:r>
          </a:p>
          <a:p>
            <a:r>
              <a:rPr lang="en-US" dirty="0" smtClean="0"/>
              <a:t>2014-07: call for contributions toward P802.16.3 draft</a:t>
            </a:r>
          </a:p>
          <a:p>
            <a:r>
              <a:rPr lang="en-US" dirty="0" smtClean="0"/>
              <a:t>2014-08, 2014-09, 2014-10: teleconferences to develop drafts</a:t>
            </a:r>
          </a:p>
          <a:p>
            <a:r>
              <a:rPr lang="en-US" dirty="0" smtClean="0"/>
              <a:t>2014-11-03 to 2014-11-06: WG meeting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2014-11-06: WG decision to open WG ballot</a:t>
            </a:r>
          </a:p>
          <a:p>
            <a:r>
              <a:rPr lang="en-US" dirty="0" smtClean="0"/>
              <a:t>2014-11 to 2014-12: WG ballot</a:t>
            </a:r>
          </a:p>
          <a:p>
            <a:r>
              <a:rPr lang="en-US" dirty="0" smtClean="0"/>
              <a:t>2015-01: comment resolution</a:t>
            </a:r>
          </a:p>
          <a:p>
            <a:r>
              <a:rPr lang="en-US" dirty="0" smtClean="0"/>
              <a:t>2015-02 to 2015-03: WG ballot </a:t>
            </a:r>
            <a:r>
              <a:rPr lang="en-US" dirty="0" err="1" smtClean="0"/>
              <a:t>recirc</a:t>
            </a:r>
            <a:r>
              <a:rPr lang="en-US" dirty="0" smtClean="0"/>
              <a:t> #1</a:t>
            </a:r>
          </a:p>
          <a:p>
            <a:r>
              <a:rPr lang="en-US" dirty="0" smtClean="0"/>
              <a:t>2015-03: conditional approval for sponsor ballot</a:t>
            </a:r>
          </a:p>
          <a:p>
            <a:r>
              <a:rPr lang="en-US" dirty="0" smtClean="0"/>
              <a:t>2015-03: WG ballot </a:t>
            </a:r>
            <a:r>
              <a:rPr lang="en-US" dirty="0" err="1" smtClean="0"/>
              <a:t>recirc</a:t>
            </a:r>
            <a:r>
              <a:rPr lang="en-US" dirty="0" smtClean="0"/>
              <a:t> #2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2015-03 to 2015-04: Sponsor Ballot</a:t>
            </a:r>
          </a:p>
          <a:p>
            <a:r>
              <a:rPr lang="en-US" dirty="0" smtClean="0"/>
              <a:t>2015-05: comment resolution</a:t>
            </a:r>
          </a:p>
          <a:p>
            <a:r>
              <a:rPr lang="en-US" dirty="0" smtClean="0"/>
              <a:t>2015-06 to 2015-07: Sponsor Ballot </a:t>
            </a:r>
            <a:r>
              <a:rPr lang="en-US" dirty="0" err="1" smtClean="0"/>
              <a:t>recirc</a:t>
            </a:r>
            <a:endParaRPr lang="en-US" dirty="0" smtClean="0"/>
          </a:p>
          <a:p>
            <a:r>
              <a:rPr lang="en-US" dirty="0" smtClean="0"/>
              <a:t>2015-07: conditional approval for </a:t>
            </a:r>
            <a:r>
              <a:rPr lang="en-US" dirty="0" err="1" smtClean="0"/>
              <a:t>RevCom</a:t>
            </a:r>
            <a:r>
              <a:rPr lang="en-US" dirty="0" smtClean="0"/>
              <a:t> submittal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6672</TotalTime>
  <Words>610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Slide 1</vt:lpstr>
      <vt:lpstr>Background: 802 EC</vt:lpstr>
      <vt:lpstr>Proposed P802.16.3 Schedule July 2014</vt:lpstr>
      <vt:lpstr>Proposed P802.16.3 Schedule towards WG Letter Ballot</vt:lpstr>
      <vt:lpstr>Proposed P802.16.3 Schedule WG Letter Ballot</vt:lpstr>
      <vt:lpstr>Proposed P802.16.3 Schedule Sponsor Ballot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77</cp:revision>
  <cp:lastPrinted>1998-02-10T13:28:06Z</cp:lastPrinted>
  <dcterms:created xsi:type="dcterms:W3CDTF">2014-06-18T13:10:47Z</dcterms:created>
  <dcterms:modified xsi:type="dcterms:W3CDTF">2014-06-18T13:11:44Z</dcterms:modified>
</cp:coreProperties>
</file>