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1" r:id="rId2"/>
    <p:sldId id="262" r:id="rId3"/>
    <p:sldId id="268" r:id="rId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230" autoAdjust="0"/>
    <p:restoredTop sz="94660"/>
  </p:normalViewPr>
  <p:slideViewPr>
    <p:cSldViewPr>
      <p:cViewPr varScale="1">
        <p:scale>
          <a:sx n="126" d="100"/>
          <a:sy n="126" d="100"/>
        </p:scale>
        <p:origin x="-192" y="-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5808368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779287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D3B331-72B1-F946-AF7D-D265CAA405D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176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4" Type="http://schemas.openxmlformats.org/officeDocument/2006/relationships/hyperlink" Target="http://standards.ieee.org/guides/opman/sect6.html" TargetMode="External"/><Relationship Id="rId5" Type="http://schemas.openxmlformats.org/officeDocument/2006/relationships/hyperlink" Target="http://standards.ieee.org/board/pat/pat-material.html" TargetMode="External"/><Relationship Id="rId6" Type="http://schemas.openxmlformats.org/officeDocument/2006/relationships/hyperlink" Target="http://standards.ieee.org/board/pat" TargetMode="External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standards.ieee.org/faqs/affiliationFAQ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10909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lvl="1" algn="ctr" defTabSz="1016000"/>
            <a:r>
              <a:rPr lang="en-US" sz="1400" b="1" smtClean="0">
                <a:latin typeface="Times" pitchFamily="1" charset="0"/>
              </a:rPr>
              <a:t>PPC </a:t>
            </a:r>
            <a:r>
              <a:rPr lang="en-US" sz="1400" b="1" smtClean="0">
                <a:latin typeface="Times" pitchFamily="1" charset="0"/>
              </a:rPr>
              <a:t>Closing Presentation </a:t>
            </a:r>
            <a:r>
              <a:rPr lang="en-US" sz="1400" b="1" dirty="0" smtClean="0">
                <a:latin typeface="Times" pitchFamily="1" charset="0"/>
              </a:rPr>
              <a:t>Session #83</a:t>
            </a:r>
            <a:endParaRPr lang="en-US" dirty="0">
              <a:latin typeface="Times" pitchFamily="1" charset="0"/>
            </a:endParaRPr>
          </a:p>
          <a:p>
            <a:pPr marL="114300" algn="ctr" defTabSz="1016000"/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b="1" dirty="0">
                <a:latin typeface="Times" pitchFamily="1" charset="0"/>
              </a:rPr>
              <a:t>[IEEE 802.16 Mentor Presentation Template (Rev. 0)]</a:t>
            </a:r>
            <a:r>
              <a:rPr lang="en-US" dirty="0">
                <a:latin typeface="Times" pitchFamily="1" charset="0"/>
              </a:rPr>
              <a:t> 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Document Number: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IEEE 802.16-13-0035-00-Gdoc_PPC_Closing_presentation_Session_83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Date Submitted: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17-January-2013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Source: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Harry Bims</a:t>
            </a:r>
            <a:r>
              <a:rPr lang="en-US" dirty="0">
                <a:latin typeface="Times" pitchFamily="1" charset="0"/>
              </a:rPr>
              <a:t>			</a:t>
            </a:r>
            <a:r>
              <a:rPr lang="en-US" dirty="0" smtClean="0">
                <a:latin typeface="Times" pitchFamily="1" charset="0"/>
              </a:rPr>
              <a:t>Voice:   +1-650-283-4174</a:t>
            </a:r>
            <a:endParaRPr lang="en-US" dirty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Bims Laboratories, Inc.	</a:t>
            </a:r>
            <a:r>
              <a:rPr lang="en-US" dirty="0">
                <a:latin typeface="Times" pitchFamily="1" charset="0"/>
              </a:rPr>
              <a:t>		</a:t>
            </a:r>
            <a:r>
              <a:rPr lang="en-US" dirty="0" smtClean="0">
                <a:latin typeface="Times" pitchFamily="1" charset="0"/>
              </a:rPr>
              <a:t>E</a:t>
            </a:r>
            <a:r>
              <a:rPr lang="en-US" dirty="0">
                <a:latin typeface="Times" pitchFamily="1" charset="0"/>
              </a:rPr>
              <a:t>-mail</a:t>
            </a:r>
            <a:r>
              <a:rPr lang="en-US" dirty="0" smtClean="0">
                <a:latin typeface="Times" pitchFamily="1" charset="0"/>
              </a:rPr>
              <a:t>:  </a:t>
            </a:r>
            <a:r>
              <a:rPr lang="en-US" dirty="0" err="1" smtClean="0">
                <a:latin typeface="Times" pitchFamily="1" charset="0"/>
              </a:rPr>
              <a:t>harrybims@me.com</a:t>
            </a:r>
            <a:endParaRPr lang="en-US" dirty="0">
              <a:latin typeface="Times" pitchFamily="1" charset="0"/>
            </a:endParaRPr>
          </a:p>
          <a:p>
            <a:pPr marL="342900" lvl="1" defTabSz="1016000"/>
            <a:endParaRPr lang="en-US" dirty="0" smtClean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Helvetica" pitchFamily="1" charset="0"/>
              </a:rPr>
              <a:t>*&lt;</a:t>
            </a:r>
            <a:r>
              <a:rPr lang="en-US" sz="1000" dirty="0">
                <a:solidFill>
                  <a:srgbClr val="0000FF"/>
                </a:solidFill>
                <a:latin typeface="Helvetica" pitchFamily="1" charset="0"/>
                <a:hlinkClick r:id="rId2"/>
              </a:rPr>
              <a:t>http://standards.ieee.org/faqs/affiliationFAQ.html</a:t>
            </a:r>
            <a:r>
              <a:rPr lang="en-US" dirty="0">
                <a:latin typeface="Helvetica" pitchFamily="1" charset="0"/>
              </a:rPr>
              <a:t>&gt;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Re:</a:t>
            </a:r>
          </a:p>
          <a:p>
            <a:pPr marL="114300" defTabSz="1016000"/>
            <a:endParaRPr lang="en-US" dirty="0" smtClean="0">
              <a:latin typeface="Times" pitchFamily="1" charset="0"/>
            </a:endParaRPr>
          </a:p>
          <a:p>
            <a:pPr marL="114300" defTabSz="1016000"/>
            <a:r>
              <a:rPr lang="en-US" dirty="0" smtClean="0">
                <a:latin typeface="Times" pitchFamily="1" charset="0"/>
              </a:rPr>
              <a:t>Base </a:t>
            </a:r>
            <a:r>
              <a:rPr lang="en-US" dirty="0">
                <a:latin typeface="Times" pitchFamily="1" charset="0"/>
              </a:rPr>
              <a:t>Contribution: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N/A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Purpose:</a:t>
            </a:r>
          </a:p>
          <a:p>
            <a:pPr marL="342900" lvl="1" defTabSz="1016000"/>
            <a:r>
              <a:rPr lang="en-US" dirty="0" smtClean="0">
                <a:latin typeface="Times" pitchFamily="18" charset="0"/>
                <a:cs typeface="Times New Roman" pitchFamily="18" charset="0"/>
              </a:rPr>
              <a:t>Session #83 Closing Report</a:t>
            </a:r>
          </a:p>
          <a:p>
            <a:pPr marL="114300" defTabSz="1016000"/>
            <a:r>
              <a:rPr lang="en-US" dirty="0" smtClean="0">
                <a:latin typeface="Times" pitchFamily="1" charset="0"/>
              </a:rPr>
              <a:t>Notice:</a:t>
            </a:r>
          </a:p>
          <a:p>
            <a:pPr marL="342900" lvl="1" defTabSz="1016000"/>
            <a:r>
              <a:rPr lang="en-US" sz="1000" i="1" dirty="0" smtClean="0">
                <a:latin typeface="Times" pitchFamily="1" charset="0"/>
              </a:rPr>
              <a:t>This </a:t>
            </a:r>
            <a:r>
              <a:rPr lang="en-US" sz="1000" i="1" dirty="0">
                <a:latin typeface="Times" pitchFamily="1" charset="0"/>
              </a:rPr>
              <a:t>document does not represent the agreed views of the IEEE 802.16 Working Group or any of its subgroups</a:t>
            </a:r>
            <a:r>
              <a:rPr lang="en-US" sz="1000" dirty="0">
                <a:latin typeface="Times" pitchFamily="1" charset="0"/>
              </a:rPr>
              <a:t>. It represents only the views of the participants listed in the “Source(s)” field above. It is offered as a basis for discussion. It is not binding on the contributor(s), who reserve(s) the right to add, amend or withdraw material contained herein.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Copyright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Copyright Policy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http://standards.ieee.org/IPR/copyrightpolicy.html</a:t>
            </a:r>
            <a:r>
              <a:rPr lang="en-US" sz="1000" dirty="0">
                <a:latin typeface="Times" pitchFamily="1" charset="0"/>
              </a:rPr>
              <a:t>&gt;.</a:t>
            </a:r>
            <a:r>
              <a:rPr lang="en-US" dirty="0">
                <a:latin typeface="Times" pitchFamily="1" charset="0"/>
              </a:rPr>
              <a:t>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Patent </a:t>
            </a:r>
            <a:r>
              <a:rPr lang="en-US" dirty="0" smtClean="0">
                <a:latin typeface="Times" pitchFamily="1" charset="0"/>
              </a:rPr>
              <a:t>Policy:</a:t>
            </a:r>
            <a:endParaRPr lang="en-US" dirty="0">
              <a:latin typeface="Times" pitchFamily="1" charset="0"/>
            </a:endParaRP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Patent Policy and Procedures:</a:t>
            </a:r>
          </a:p>
          <a:p>
            <a:pPr marL="2006600" lvl="3" defTabSz="1016000"/>
            <a:r>
              <a:rPr lang="en-US" sz="1000" dirty="0">
                <a:latin typeface="Times" pitchFamily="1" charset="0"/>
              </a:rPr>
              <a:t>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http://standards.ieee.org/guides/bylaws/sect6-7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3"/>
              </a:rPr>
              <a:t>.html#6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http://standards.ieee.org/guides/opman/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4"/>
              </a:rPr>
              <a:t>sect6.html#6.3</a:t>
            </a:r>
            <a:r>
              <a:rPr lang="en-US" sz="1000" dirty="0">
                <a:latin typeface="Times" pitchFamily="1" charset="0"/>
              </a:rPr>
              <a:t>&gt;.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Further information is located at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5"/>
              </a:rPr>
              <a:t>http://standards.ieee.org/board/pat/pat-material.html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6"/>
              </a:rPr>
              <a:t>http://standards.ieee.org/board/pat</a:t>
            </a:r>
            <a:r>
              <a:rPr lang="en-US" sz="1000" dirty="0">
                <a:latin typeface="Times" pitchFamily="1" charset="0"/>
                <a:hlinkClick r:id="rId6"/>
              </a:rPr>
              <a:t> </a:t>
            </a:r>
            <a:r>
              <a:rPr lang="en-US" sz="1000" dirty="0">
                <a:latin typeface="Times" pitchFamily="1" charset="0"/>
              </a:rPr>
              <a:t>&gt;.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itle 1"/>
          <p:cNvSpPr>
            <a:spLocks noGrp="1"/>
          </p:cNvSpPr>
          <p:nvPr>
            <p:ph type="ctrTitle"/>
          </p:nvPr>
        </p:nvSpPr>
        <p:spPr/>
        <p:txBody>
          <a:bodyPr anchor="t"/>
          <a:lstStyle/>
          <a:p>
            <a:pPr eaLnBrk="1" hangingPunct="1"/>
            <a: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802.16 PPC</a:t>
            </a:r>
            <a:b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</a:br>
            <a: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Closing Report</a:t>
            </a:r>
            <a:b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</a:br>
            <a: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/>
            </a:r>
            <a:b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</a:br>
            <a: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Session #83, Vancouver, BC, Canada</a:t>
            </a:r>
          </a:p>
        </p:txBody>
      </p:sp>
      <p:sp>
        <p:nvSpPr>
          <p:cNvPr id="4100" name="Subtitle 2"/>
          <p:cNvSpPr>
            <a:spLocks noGrp="1"/>
          </p:cNvSpPr>
          <p:nvPr>
            <p:ph type="subTitle" idx="1"/>
          </p:nvPr>
        </p:nvSpPr>
        <p:spPr>
          <a:xfrm>
            <a:off x="1371600" y="5334000"/>
            <a:ext cx="6400800" cy="304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898989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17 January 2013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304800" y="1493838"/>
            <a:ext cx="8686800" cy="505936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Reviewed ballot schedules</a:t>
            </a:r>
          </a:p>
          <a:p>
            <a:pPr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Reviewed input documents for PPC</a:t>
            </a:r>
          </a:p>
          <a:p>
            <a:pPr lvl="1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802.16-12-0702 (Device-to-device Terminal Discovery Mechanism)</a:t>
            </a:r>
          </a:p>
          <a:p>
            <a:pPr lvl="2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However, the presenter was not present at the meeting, and the presentation was not made</a:t>
            </a:r>
          </a:p>
          <a:p>
            <a:pPr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Proximity-based Direct Communications</a:t>
            </a:r>
          </a:p>
          <a:p>
            <a:pPr lvl="1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There were no contributions or presentations in response to the Call for Contributions on PAR and 5C (802.16-12-0669-05)</a:t>
            </a:r>
          </a:p>
        </p:txBody>
      </p:sp>
      <p:sp>
        <p:nvSpPr>
          <p:cNvPr id="102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Activities for Session #83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Templat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7059</TotalTime>
  <Words>125</Words>
  <Application>Microsoft Macintosh PowerPoint</Application>
  <PresentationFormat>On-screen Show (4:3)</PresentationFormat>
  <Paragraphs>36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Template</vt:lpstr>
      <vt:lpstr>PowerPoint Presentation</vt:lpstr>
      <vt:lpstr>802.16 PPC Closing Report  Session #83, Vancouver, BC, Canada</vt:lpstr>
      <vt:lpstr>Activities for Session #83</vt:lpstr>
    </vt:vector>
  </TitlesOfParts>
  <Company>NIST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Marks</dc:creator>
  <cp:lastModifiedBy>Harry Bims User</cp:lastModifiedBy>
  <cp:revision>695</cp:revision>
  <cp:lastPrinted>1998-02-10T13:28:06Z</cp:lastPrinted>
  <dcterms:created xsi:type="dcterms:W3CDTF">2011-12-30T17:06:23Z</dcterms:created>
  <dcterms:modified xsi:type="dcterms:W3CDTF">2013-01-17T22:30:57Z</dcterms:modified>
</cp:coreProperties>
</file>