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62" r:id="rId3"/>
    <p:sldId id="268" r:id="rId4"/>
    <p:sldId id="269" r:id="rId5"/>
    <p:sldId id="27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30" autoAdjust="0"/>
    <p:restoredTop sz="94660"/>
  </p:normalViewPr>
  <p:slideViewPr>
    <p:cSldViewPr>
      <p:cViewPr varScale="1">
        <p:scale>
          <a:sx n="109" d="100"/>
          <a:sy n="109" d="100"/>
        </p:scale>
        <p:origin x="-104" y="-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580836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77928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faqs/affiliationFAQ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P802.16q Task Group Opening Presentation Session #83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802.16-13</a:t>
            </a:r>
            <a:r>
              <a:rPr lang="en-US" smtClean="0">
                <a:latin typeface="Times" pitchFamily="1" charset="0"/>
              </a:rPr>
              <a:t>-</a:t>
            </a:r>
            <a:r>
              <a:rPr lang="en-US" smtClean="0">
                <a:latin typeface="Times" pitchFamily="1" charset="0"/>
              </a:rPr>
              <a:t>0017-00-</a:t>
            </a:r>
            <a:r>
              <a:rPr lang="en-US" dirty="0" smtClean="0">
                <a:latin typeface="Times" pitchFamily="1" charset="0"/>
              </a:rPr>
              <a:t>Gdoc_P80216q_Opening_presentation_Session_83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13-January-2013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Harry Bims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   +1-650-283-4174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Bims Laboratories, Inc.	</a:t>
            </a:r>
            <a:r>
              <a:rPr lang="en-US" dirty="0">
                <a:latin typeface="Times" pitchFamily="1" charset="0"/>
              </a:rPr>
              <a:t>		</a:t>
            </a:r>
            <a:r>
              <a:rPr lang="en-US" dirty="0" smtClean="0">
                <a:latin typeface="Times" pitchFamily="1" charset="0"/>
              </a:rPr>
              <a:t>E</a:t>
            </a:r>
            <a:r>
              <a:rPr lang="en-US" dirty="0">
                <a:latin typeface="Times" pitchFamily="1" charset="0"/>
              </a:rPr>
              <a:t>-mail</a:t>
            </a:r>
            <a:r>
              <a:rPr lang="en-US" dirty="0" smtClean="0">
                <a:latin typeface="Times" pitchFamily="1" charset="0"/>
              </a:rPr>
              <a:t>:  </a:t>
            </a:r>
            <a:r>
              <a:rPr lang="en-US" dirty="0" err="1" smtClean="0">
                <a:latin typeface="Times" pitchFamily="1" charset="0"/>
              </a:rPr>
              <a:t>harrybims@me.com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#83 Opening Report / Agenda for </a:t>
            </a:r>
            <a:r>
              <a:rPr lang="en-US" dirty="0" smtClean="0">
                <a:latin typeface="Times" pitchFamily="18" charset="0"/>
              </a:rPr>
              <a:t> PPC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</a:t>
            </a:r>
            <a:r>
              <a:rPr lang="en-US" dirty="0" smtClean="0">
                <a:latin typeface="Times" pitchFamily="1" charset="0"/>
              </a:rPr>
              <a:t>Policy: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P802.16q Task Group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Opening 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#83, Vancouver, BC, Canada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30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14 January 2013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Review input documents for P802.16q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802.16-12-0001 (Proposed </a:t>
            </a:r>
            <a:r>
              <a:rPr lang="en-US" dirty="0" err="1" smtClean="0">
                <a:ea typeface="ＭＳ Ｐゴシック" pitchFamily="34" charset="-128"/>
              </a:rPr>
              <a:t>ToC</a:t>
            </a:r>
            <a:r>
              <a:rPr lang="en-US" dirty="0" smtClean="0">
                <a:ea typeface="ＭＳ Ｐゴシック" pitchFamily="34" charset="-128"/>
              </a:rPr>
              <a:t> – AWD)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802.16-12-0002 (Proposed AWD Texts)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802.16-12-0003 (Resource </a:t>
            </a:r>
            <a:r>
              <a:rPr lang="en-US" dirty="0" err="1" smtClean="0">
                <a:ea typeface="ＭＳ Ｐゴシック" pitchFamily="34" charset="-128"/>
              </a:rPr>
              <a:t>Mgmt</a:t>
            </a:r>
            <a:r>
              <a:rPr lang="en-US" dirty="0" smtClean="0">
                <a:ea typeface="ＭＳ Ｐゴシック" pitchFamily="34" charset="-128"/>
              </a:rPr>
              <a:t> for interference)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802.16-12-0005 (Multi-BS MIMO)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pitchFamily="34" charset="-128"/>
              </a:rPr>
              <a:t>802.16-12-</a:t>
            </a:r>
            <a:r>
              <a:rPr lang="en-US" dirty="0" smtClean="0">
                <a:ea typeface="ＭＳ Ｐゴシック" pitchFamily="34" charset="-128"/>
              </a:rPr>
              <a:t>0006 (SRD for interference)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>
                <a:ea typeface="ＭＳ Ｐゴシック" pitchFamily="34" charset="-128"/>
              </a:rPr>
              <a:t>802.16-12-</a:t>
            </a:r>
            <a:r>
              <a:rPr lang="en-US" dirty="0" smtClean="0">
                <a:ea typeface="ＭＳ Ｐゴシック" pitchFamily="34" charset="-128"/>
              </a:rPr>
              <a:t>0008 (Proposed outline for BS power </a:t>
            </a:r>
            <a:r>
              <a:rPr lang="en-US" dirty="0" err="1" smtClean="0">
                <a:ea typeface="ＭＳ Ｐゴシック" pitchFamily="34" charset="-128"/>
              </a:rPr>
              <a:t>mgmt</a:t>
            </a:r>
            <a:r>
              <a:rPr lang="en-US" dirty="0" smtClean="0">
                <a:ea typeface="ＭＳ Ｐゴシック" pitchFamily="34" charset="-128"/>
              </a:rPr>
              <a:t>)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>
                <a:ea typeface="ＭＳ Ｐゴシック" pitchFamily="34" charset="-128"/>
              </a:rPr>
              <a:t>802.16-12-</a:t>
            </a:r>
            <a:r>
              <a:rPr lang="en-US" dirty="0" smtClean="0">
                <a:ea typeface="ＭＳ Ｐゴシック" pitchFamily="34" charset="-128"/>
              </a:rPr>
              <a:t>0009 (proposal for small base station mobility </a:t>
            </a:r>
            <a:r>
              <a:rPr lang="en-US" dirty="0" err="1" smtClean="0">
                <a:ea typeface="ＭＳ Ｐゴシック" pitchFamily="34" charset="-128"/>
              </a:rPr>
              <a:t>mgmt</a:t>
            </a:r>
            <a:r>
              <a:rPr lang="en-US" dirty="0" smtClean="0">
                <a:ea typeface="ＭＳ Ｐゴシック" pitchFamily="34" charset="-128"/>
              </a:rPr>
              <a:t>)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#83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Finalize </a:t>
            </a:r>
            <a:r>
              <a:rPr lang="en-US" dirty="0" err="1" smtClean="0">
                <a:ea typeface="ＭＳ Ｐゴシック" pitchFamily="34" charset="-128"/>
              </a:rPr>
              <a:t>OmniRAN</a:t>
            </a:r>
            <a:r>
              <a:rPr lang="en-US" dirty="0" smtClean="0">
                <a:ea typeface="ＭＳ Ｐゴシック" pitchFamily="34" charset="-128"/>
              </a:rPr>
              <a:t> output documents</a:t>
            </a: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P802.16q Goals for Session #83 (</a:t>
            </a:r>
            <a:r>
              <a:rPr lang="en-US" dirty="0" err="1" smtClean="0"/>
              <a:t>contd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1370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Posted online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pitchFamily="34" charset="-128"/>
              </a:rPr>
              <a:t>see http://</a:t>
            </a:r>
            <a:r>
              <a:rPr lang="en-US" dirty="0" err="1">
                <a:ea typeface="ＭＳ Ｐゴシック" pitchFamily="34" charset="-128"/>
              </a:rPr>
              <a:t>www.wirelessman.org</a:t>
            </a:r>
            <a:r>
              <a:rPr lang="en-US" dirty="0">
                <a:ea typeface="ＭＳ Ｐゴシック" pitchFamily="34" charset="-128"/>
              </a:rPr>
              <a:t>/meetings/mtg83/</a:t>
            </a:r>
            <a:r>
              <a:rPr lang="en-US" dirty="0" err="1">
                <a:ea typeface="ＭＳ Ｐゴシック" pitchFamily="34" charset="-128"/>
              </a:rPr>
              <a:t>agenda.html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P802.16q Agenda for the Week</a:t>
            </a:r>
          </a:p>
        </p:txBody>
      </p:sp>
    </p:spTree>
    <p:extLst>
      <p:ext uri="{BB962C8B-B14F-4D97-AF65-F5344CB8AC3E}">
        <p14:creationId xmlns:p14="http://schemas.microsoft.com/office/powerpoint/2010/main" val="4003287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7051</TotalTime>
  <Words>174</Words>
  <Application>Microsoft Macintosh PowerPoint</Application>
  <PresentationFormat>On-screen Show (4:3)</PresentationFormat>
  <Paragraphs>43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PowerPoint Presentation</vt:lpstr>
      <vt:lpstr>P802.16q Task Group Opening Report  Session #83, Vancouver, BC, Canada</vt:lpstr>
      <vt:lpstr>Goals for Session #83</vt:lpstr>
      <vt:lpstr>P802.16q Goals for Session #83 (contd)</vt:lpstr>
      <vt:lpstr>P802.16q Agenda for the Week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Harry Bims User</cp:lastModifiedBy>
  <cp:revision>691</cp:revision>
  <cp:lastPrinted>1998-02-10T13:28:06Z</cp:lastPrinted>
  <dcterms:created xsi:type="dcterms:W3CDTF">2011-12-30T17:06:23Z</dcterms:created>
  <dcterms:modified xsi:type="dcterms:W3CDTF">2013-01-14T17:00:46Z</dcterms:modified>
</cp:coreProperties>
</file>