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1" r:id="rId2"/>
    <p:sldId id="263" r:id="rId3"/>
    <p:sldId id="264" r:id="rId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230" autoAdjust="0"/>
    <p:restoredTop sz="94660"/>
  </p:normalViewPr>
  <p:slideViewPr>
    <p:cSldViewPr>
      <p:cViewPr varScale="1">
        <p:scale>
          <a:sx n="104" d="100"/>
          <a:sy n="104" d="100"/>
        </p:scale>
        <p:origin x="-21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2286000" y="6525399"/>
            <a:ext cx="510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/>
              <a:t>16-12-0692-00-Gcon_802-16-treasurers-report_s82.pptx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228600" y="6525399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898989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15 November 2012</a:t>
            </a:r>
            <a:endParaRPr 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924800" y="640080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042F5-D33E-499D-87AC-FCA2D98CF6F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8305800" y="647700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73042F5-D33E-499D-87AC-FCA2D98CF6F0}" type="slidenum">
              <a:rPr lang="en-US" sz="1800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8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7" Type="http://schemas.openxmlformats.org/officeDocument/2006/relationships/image" Target="../media/image1.jpeg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tandards.ieee.org/board/pat" TargetMode="External"/><Relationship Id="rId5" Type="http://schemas.openxmlformats.org/officeDocument/2006/relationships/hyperlink" Target="http://standards.ieee.org/board/pat/pat-material.html" TargetMode="External"/><Relationship Id="rId4" Type="http://schemas.openxmlformats.org/officeDocument/2006/relationships/hyperlink" Target="http://standards.ieee.org/guides/opman/sect6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10909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 smtClean="0">
                <a:latin typeface="Times" pitchFamily="1" charset="0"/>
              </a:rPr>
              <a:t>802.16 Working Group Treasurer’s Report - Session #82</a:t>
            </a:r>
            <a:endParaRPr lang="en-US" dirty="0">
              <a:latin typeface="Times" pitchFamily="1" charset="0"/>
            </a:endParaRPr>
          </a:p>
          <a:p>
            <a:pPr marL="114300" algn="ctr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b="1" dirty="0">
                <a:latin typeface="Times" pitchFamily="1" charset="0"/>
              </a:rPr>
              <a:t>[IEEE 802.16 Mentor Presentation Template (Rev. 0)]</a:t>
            </a:r>
            <a:r>
              <a:rPr lang="en-US" dirty="0">
                <a:latin typeface="Times" pitchFamily="1" charset="0"/>
              </a:rPr>
              <a:t> 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Document Number: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IEEE 802.16-12-0692-00-Gdoc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Date Submitted: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15-November-2012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Tim Godfrey</a:t>
            </a:r>
            <a:r>
              <a:rPr lang="en-US" dirty="0">
                <a:latin typeface="Times" pitchFamily="1" charset="0"/>
              </a:rPr>
              <a:t>			</a:t>
            </a:r>
            <a:r>
              <a:rPr lang="en-US" dirty="0" smtClean="0">
                <a:latin typeface="Times" pitchFamily="1" charset="0"/>
              </a:rPr>
              <a:t>Voice: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EPRI	</a:t>
            </a:r>
            <a:r>
              <a:rPr lang="en-US" dirty="0">
                <a:latin typeface="Times" pitchFamily="1" charset="0"/>
              </a:rPr>
              <a:t>			E-mail:	</a:t>
            </a:r>
          </a:p>
          <a:p>
            <a:pPr marL="342900" lvl="1" defTabSz="1016000"/>
            <a:endParaRPr lang="en-US" dirty="0" smtClean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Helvetica" pitchFamily="1" charset="0"/>
              </a:rPr>
              <a:t>*&lt;</a:t>
            </a:r>
            <a:r>
              <a:rPr lang="en-US" sz="1000" dirty="0">
                <a:solidFill>
                  <a:srgbClr val="0000FF"/>
                </a:solidFill>
                <a:latin typeface="Helvetica" pitchFamily="1" charset="0"/>
                <a:hlinkClick r:id="rId2"/>
              </a:rPr>
              <a:t>http://standards.ieee.org/faqs/affiliationFAQ.html</a:t>
            </a:r>
            <a:r>
              <a:rPr lang="en-US" dirty="0">
                <a:latin typeface="Helvetica" pitchFamily="1" charset="0"/>
              </a:rPr>
              <a:t>&gt;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Re:</a:t>
            </a:r>
          </a:p>
          <a:p>
            <a:pPr marL="114300" defTabSz="1016000"/>
            <a:endParaRPr lang="en-US" dirty="0" smtClean="0">
              <a:latin typeface="Times" pitchFamily="1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Base </a:t>
            </a:r>
            <a:r>
              <a:rPr lang="en-US" dirty="0">
                <a:latin typeface="Times" pitchFamily="1" charset="0"/>
              </a:rPr>
              <a:t>Contribution: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N/A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</a:p>
          <a:p>
            <a:pPr marL="342900" lvl="1" defTabSz="1016000"/>
            <a:r>
              <a:rPr lang="en-US" dirty="0" smtClean="0">
                <a:latin typeface="Times" pitchFamily="18" charset="0"/>
                <a:cs typeface="Times New Roman" pitchFamily="18" charset="0"/>
              </a:rPr>
              <a:t>Session #82  Working Group Treasurer Report (November 2012)</a:t>
            </a: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Notice</a:t>
            </a:r>
            <a:r>
              <a:rPr lang="en-US" dirty="0">
                <a:latin typeface="Times" pitchFamily="1" charset="0"/>
              </a:rPr>
              <a:t>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6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6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24400" y="1447800"/>
            <a:ext cx="1709305" cy="53340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Previous Report Status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802.16 Treasurer position has been vacant since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Sept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2010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Previous Balances 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9 September 2010			</a:t>
            </a:r>
            <a:r>
              <a:rPr lang="en-US" dirty="0" smtClean="0"/>
              <a:t>$33,895.03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31 December 2011			</a:t>
            </a:r>
            <a:r>
              <a:rPr lang="en-US" dirty="0" smtClean="0"/>
              <a:t>$41,129.54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2012 Activity to date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5486400"/>
            <a:ext cx="8229600" cy="762000"/>
          </a:xfrm>
        </p:spPr>
        <p:txBody>
          <a:bodyPr/>
          <a:lstStyle/>
          <a:p>
            <a:r>
              <a:rPr lang="en-US" sz="2800" dirty="0" smtClean="0"/>
              <a:t>Balance on 31 October 2012: 		$40,964.84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3405" y="1752600"/>
            <a:ext cx="817719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6437</TotalTime>
  <Words>60</Words>
  <Application>Microsoft Office PowerPoint</Application>
  <PresentationFormat>On-screen Show (4:3)</PresentationFormat>
  <Paragraphs>33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Template</vt:lpstr>
      <vt:lpstr>Slide 1</vt:lpstr>
      <vt:lpstr>Previous Report Status</vt:lpstr>
      <vt:lpstr>2012 Activity to date</vt:lpstr>
    </vt:vector>
  </TitlesOfParts>
  <Company>NIST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Tim Godfrey</cp:lastModifiedBy>
  <cp:revision>651</cp:revision>
  <cp:lastPrinted>1998-02-10T13:28:06Z</cp:lastPrinted>
  <dcterms:created xsi:type="dcterms:W3CDTF">2011-12-30T17:06:23Z</dcterms:created>
  <dcterms:modified xsi:type="dcterms:W3CDTF">2012-11-15T17:11:05Z</dcterms:modified>
</cp:coreProperties>
</file>