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9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72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="" xmlns:p14="http://schemas.microsoft.com/office/powerpoint/2010/main" val="3461407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="" xmlns:p14="http://schemas.microsoft.com/office/powerpoint/2010/main" val="3669321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mailto:brian.kiernan@interdigital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924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802.16 Metrology SG Closing Report – Session #82 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b="1" dirty="0" smtClean="0"/>
              <a:t>16-12-0683-00-03R0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14 November 2012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Brian Kiernan</a:t>
            </a:r>
            <a:r>
              <a:rPr lang="en-US" dirty="0">
                <a:latin typeface="Times" pitchFamily="1" charset="0"/>
              </a:rPr>
              <a:t>			Voice:	</a:t>
            </a:r>
            <a:r>
              <a:rPr lang="en-US" dirty="0" smtClean="0">
                <a:latin typeface="Times" pitchFamily="1" charset="0"/>
              </a:rPr>
              <a:t>+1-610-878-5637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InterDigital Communications, LLC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E-mail: </a:t>
            </a:r>
            <a:r>
              <a:rPr lang="en-US" dirty="0" smtClean="0">
                <a:latin typeface="Times" pitchFamily="1" charset="0"/>
                <a:hlinkClick r:id="rId2"/>
              </a:rPr>
              <a:t>brian.kiernan@interdigital.com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This contribution summarizes the activities of the 802.16 Metrology SG for Session #82 and requests 802.16 action on the SG outputs.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Meeting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During Session #81, the Metrology SG held one session:</a:t>
            </a:r>
          </a:p>
          <a:p>
            <a:r>
              <a:rPr lang="en-US" sz="2400" dirty="0" smtClean="0"/>
              <a:t>Wednesday 14 November 2012</a:t>
            </a:r>
            <a:r>
              <a:rPr lang="en-US" sz="2400" dirty="0"/>
              <a:t>	</a:t>
            </a:r>
            <a:r>
              <a:rPr lang="en-US" sz="2400" dirty="0" smtClean="0"/>
              <a:t>1:45 PM </a:t>
            </a:r>
            <a:r>
              <a:rPr lang="en-US" sz="2400" dirty="0"/>
              <a:t>– </a:t>
            </a:r>
            <a:r>
              <a:rPr lang="en-US" sz="2400" dirty="0" smtClean="0"/>
              <a:t>15:35 PM</a:t>
            </a:r>
          </a:p>
          <a:p>
            <a:pPr lvl="1"/>
            <a:r>
              <a:rPr lang="en-US" sz="2000" dirty="0" smtClean="0"/>
              <a:t>Bonham </a:t>
            </a:r>
            <a:r>
              <a:rPr lang="en-US" sz="2000" dirty="0" smtClean="0"/>
              <a:t>A</a:t>
            </a:r>
          </a:p>
          <a:p>
            <a:pPr lvl="1"/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6396335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 smtClean="0"/>
              <a:t>16-12-0683-00-03R0						14 Nov 2012</a:t>
            </a:r>
            <a:endParaRPr lang="en-US" dirty="0" smtClean="0">
              <a:latin typeface="Times" pitchFamily="1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7660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Input Contributions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74327324"/>
              </p:ext>
            </p:extLst>
          </p:nvPr>
        </p:nvGraphicFramePr>
        <p:xfrm>
          <a:off x="228600" y="1219200"/>
          <a:ext cx="8534400" cy="5105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3276600"/>
                <a:gridCol w="1447800"/>
                <a:gridCol w="1676400"/>
              </a:tblGrid>
              <a:tr h="4834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TITLE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SOURCE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ACTION</a:t>
                      </a:r>
                      <a:endParaRPr lang="en-US" sz="1600" dirty="0"/>
                    </a:p>
                  </a:txBody>
                  <a:tcPr/>
                </a:tc>
              </a:tr>
              <a:tr h="65923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802.16-12-0649-00-Smet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Report on FCC Program to Measure Mobile Broadband Service Performance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NOTED</a:t>
                      </a:r>
                      <a:endParaRPr lang="en-US" sz="1200" dirty="0"/>
                    </a:p>
                  </a:txBody>
                  <a:tcPr anchor="ctr"/>
                </a:tc>
              </a:tr>
              <a:tr h="53471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802.16-12-0650-00-Smet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Report on IETF Network Measurement Activities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MARKS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NOTED</a:t>
                      </a:r>
                      <a:endParaRPr lang="en-US" sz="1200" dirty="0"/>
                    </a:p>
                  </a:txBody>
                  <a:tcPr anchor="ctr"/>
                </a:tc>
              </a:tr>
              <a:tr h="92292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802.16-12-0647-00-Smet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Proposal for a Draft Architecture and Requirements Document for Mobile</a:t>
                      </a:r>
                    </a:p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Broadband Network Performance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MARKS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AGREED</a:t>
                      </a:r>
                    </a:p>
                  </a:txBody>
                  <a:tcPr anchor="ctr"/>
                </a:tc>
              </a:tr>
              <a:tr h="92292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802.16-12-0648-00-Smet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Proposed Draft IEEE 802.16.3 Architecture and Requirements for Mobile</a:t>
                      </a:r>
                    </a:p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Broadband Network Performance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MARKS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802.16-12-0682-00-03R0</a:t>
                      </a:r>
                    </a:p>
                  </a:txBody>
                  <a:tcPr anchor="ctr"/>
                </a:tc>
              </a:tr>
              <a:tr h="65923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802.16-12-0651-00-Smet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Proposed Report to External Organizations on P802.16.3 Progress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MARKS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802.16-12-0680-00-03R0</a:t>
                      </a:r>
                      <a:endParaRPr lang="en-US" sz="1200" dirty="0"/>
                    </a:p>
                  </a:txBody>
                  <a:tcPr anchor="ctr"/>
                </a:tc>
              </a:tr>
              <a:tr h="92292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802.16-12-0659-00-Smet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Proposed Draft Call for Contributions toward P802.16.3 Development at</a:t>
                      </a:r>
                    </a:p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Session #83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MARKS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802.16-12-0681-00-03R0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6396335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 smtClean="0"/>
              <a:t>16-12-0683-00-03R0						14 Nov 2012</a:t>
            </a:r>
            <a:endParaRPr lang="en-US" dirty="0" smtClean="0">
              <a:latin typeface="Times" pitchFamily="1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485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Chair’s Summary of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029199"/>
          </a:xfrm>
        </p:spPr>
        <p:txBody>
          <a:bodyPr/>
          <a:lstStyle/>
          <a:p>
            <a:r>
              <a:rPr lang="en-US" sz="2000" dirty="0" smtClean="0"/>
              <a:t>The SG reviewed several contributions about Mobile </a:t>
            </a:r>
            <a:r>
              <a:rPr lang="en-US" sz="2000" dirty="0"/>
              <a:t>Broadband Network Performance </a:t>
            </a:r>
            <a:r>
              <a:rPr lang="en-US" sz="2000" dirty="0" smtClean="0"/>
              <a:t>Measurements  and related activities going on in other  organizations 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The Study Group agreed on a new Draft Working Document, 802.16-12-0682-00-03R0, 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The group agreed to issue a Call for Contributions , 802.16-12-0681-00-03R0,  based on that new Draft Working Document</a:t>
            </a:r>
          </a:p>
          <a:p>
            <a:endParaRPr lang="en-US" sz="2000" dirty="0" smtClean="0"/>
          </a:p>
          <a:p>
            <a:r>
              <a:rPr lang="en-US" sz="2000" dirty="0" smtClean="0"/>
              <a:t>The Group also prepared a Report to External Organizations on its activities, 802.16-12-0680-00-03R0 </a:t>
            </a:r>
            <a:endParaRPr lang="en-US" sz="2000" dirty="0" smtClean="0"/>
          </a:p>
          <a:p>
            <a:endParaRPr lang="en-US" sz="2000" dirty="0" smtClean="0"/>
          </a:p>
          <a:p>
            <a:pPr marL="342900" lvl="1" indent="-342900">
              <a:buFontTx/>
              <a:buChar char="•"/>
            </a:pPr>
            <a:r>
              <a:rPr lang="en-US" sz="2000" dirty="0" smtClean="0"/>
              <a:t>Meeting minutes posted (IEEE 802.16-12-685-00-Smet)</a:t>
            </a:r>
          </a:p>
          <a:p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66800" y="6396335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 smtClean="0"/>
              <a:t>16-12-0683-00-03R0						14 Nov 2012</a:t>
            </a:r>
            <a:endParaRPr lang="en-US" dirty="0" smtClean="0">
              <a:latin typeface="Times" pitchFamily="1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6253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Documents Agreed to Be Recommended for Plenary Approval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41193295"/>
              </p:ext>
            </p:extLst>
          </p:nvPr>
        </p:nvGraphicFramePr>
        <p:xfrm>
          <a:off x="457200" y="1518921"/>
          <a:ext cx="8229600" cy="213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43434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SG REF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PLENARY REF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Draft Report to External Organizations on P802.16.3 Progress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16-12-0680-00-03R0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Draft Working Document,  “Architecture and Requirements for Mobile Broadband Network Performance Measurement”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802.16-12-0682-00-03R0</a:t>
                      </a:r>
                      <a:endParaRPr lang="en-US" sz="1400" dirty="0"/>
                    </a:p>
                  </a:txBody>
                  <a:tcPr anchor="ctr"/>
                </a:tc>
              </a:tr>
              <a:tr h="43688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Call </a:t>
                      </a: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for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Contributions for Draft working Document for Session #83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802.16-12-0681-00-03R0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6396335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 smtClean="0"/>
              <a:t>16-12-0683-00-03R0						14 Nov 2012</a:t>
            </a:r>
            <a:endParaRPr lang="en-US" dirty="0" smtClean="0">
              <a:latin typeface="Times" pitchFamily="1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6274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Plenary Approval Motions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approve the Draft Working Document,  “Architecture and Requirements for Mobile Broadband Network Performance Measurement”(802.16-12-0682-00-03R0)</a:t>
            </a:r>
          </a:p>
          <a:p>
            <a:pPr lvl="1"/>
            <a:r>
              <a:rPr lang="en-US" dirty="0" smtClean="0"/>
              <a:t>Mover:		</a:t>
            </a:r>
          </a:p>
          <a:p>
            <a:pPr lvl="1"/>
            <a:r>
              <a:rPr lang="en-US" dirty="0" smtClean="0"/>
              <a:t>Second: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6396335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 smtClean="0"/>
              <a:t>16-12-0683-00-03R0						14 Nov 2012</a:t>
            </a:r>
            <a:endParaRPr lang="en-US" dirty="0" smtClean="0">
              <a:latin typeface="Times" pitchFamily="1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1566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 anchor="ctr"/>
          <a:lstStyle/>
          <a:p>
            <a:r>
              <a:rPr lang="en-US" dirty="0"/>
              <a:t>Plenary Approval Motions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approve the “</a:t>
            </a:r>
            <a:r>
              <a:rPr lang="en-US" kern="1200" dirty="0" smtClean="0"/>
              <a:t>Call for Contributions for Draft Working Document for Session #83”</a:t>
            </a:r>
            <a:r>
              <a:rPr lang="en-US" dirty="0" smtClean="0"/>
              <a:t>(802.16-12-0681-00-03R0)</a:t>
            </a:r>
            <a:endParaRPr lang="en-US" dirty="0"/>
          </a:p>
          <a:p>
            <a:pPr lvl="1"/>
            <a:r>
              <a:rPr lang="en-US" dirty="0"/>
              <a:t>Mover:		</a:t>
            </a:r>
          </a:p>
          <a:p>
            <a:pPr lvl="1"/>
            <a:r>
              <a:rPr lang="en-US" dirty="0"/>
              <a:t>Second: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6396335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 smtClean="0"/>
              <a:t>16-12-0683-00-03R0						14 Nov 2012</a:t>
            </a:r>
            <a:endParaRPr lang="en-US" dirty="0" smtClean="0">
              <a:latin typeface="Times" pitchFamily="1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1325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Plenary Approval Motions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approve the “Draft Report to External Organizations on P802.16.3 Progress</a:t>
            </a:r>
            <a:r>
              <a:rPr lang="en-US" kern="1200" dirty="0" smtClean="0"/>
              <a:t>”</a:t>
            </a:r>
            <a:r>
              <a:rPr lang="en-US" dirty="0" smtClean="0"/>
              <a:t>(802.16-12-0680-00-03R0)</a:t>
            </a:r>
          </a:p>
          <a:p>
            <a:pPr lvl="1"/>
            <a:r>
              <a:rPr lang="en-US" dirty="0" smtClean="0"/>
              <a:t>Mover:		</a:t>
            </a:r>
          </a:p>
          <a:p>
            <a:pPr lvl="1"/>
            <a:r>
              <a:rPr lang="en-US" dirty="0" smtClean="0"/>
              <a:t>Second: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6396335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 smtClean="0"/>
              <a:t>16-12-0683-00-03R0						14 Nov 2012</a:t>
            </a:r>
            <a:endParaRPr lang="en-US" dirty="0" smtClean="0">
              <a:latin typeface="Times" pitchFamily="1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579</TotalTime>
  <Words>357</Words>
  <Application>Microsoft Office PowerPoint</Application>
  <PresentationFormat>On-screen Show (4:3)</PresentationFormat>
  <Paragraphs>100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Template</vt:lpstr>
      <vt:lpstr>Slide 1</vt:lpstr>
      <vt:lpstr>Summary of Meeting Sessions</vt:lpstr>
      <vt:lpstr>Summary of Input Contributions</vt:lpstr>
      <vt:lpstr>Chair’s Summary of Discussions</vt:lpstr>
      <vt:lpstr>Documents Agreed to Be Recommended for Plenary Approval</vt:lpstr>
      <vt:lpstr>Plenary Approval Motions (1)</vt:lpstr>
      <vt:lpstr>Plenary Approval Motions (2)</vt:lpstr>
      <vt:lpstr>Plenary Approval Motions (3)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kiernabg</cp:lastModifiedBy>
  <cp:revision>93</cp:revision>
  <cp:lastPrinted>1998-02-10T13:28:06Z</cp:lastPrinted>
  <dcterms:created xsi:type="dcterms:W3CDTF">2011-12-30T17:06:23Z</dcterms:created>
  <dcterms:modified xsi:type="dcterms:W3CDTF">2012-11-15T17:31:39Z</dcterms:modified>
</cp:coreProperties>
</file>