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2"/>
  </p:notesMasterIdLst>
  <p:sldIdLst>
    <p:sldId id="259" r:id="rId2"/>
    <p:sldId id="260" r:id="rId3"/>
    <p:sldId id="5837" r:id="rId4"/>
    <p:sldId id="5836" r:id="rId5"/>
    <p:sldId id="256" r:id="rId6"/>
    <p:sldId id="290" r:id="rId7"/>
    <p:sldId id="5858" r:id="rId8"/>
    <p:sldId id="5859" r:id="rId9"/>
    <p:sldId id="5860" r:id="rId10"/>
    <p:sldId id="5626" r:id="rId11"/>
    <p:sldId id="5861" r:id="rId12"/>
    <p:sldId id="5862" r:id="rId13"/>
    <p:sldId id="303" r:id="rId14"/>
    <p:sldId id="5630" r:id="rId15"/>
    <p:sldId id="5777" r:id="rId16"/>
    <p:sldId id="5627" r:id="rId17"/>
    <p:sldId id="5615" r:id="rId18"/>
    <p:sldId id="285" r:id="rId19"/>
    <p:sldId id="5830" r:id="rId20"/>
    <p:sldId id="265" r:id="rId2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CC"/>
    <a:srgbClr val="FFFFFF"/>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9" autoAdjust="0"/>
    <p:restoredTop sz="93400" autoAdjust="0"/>
  </p:normalViewPr>
  <p:slideViewPr>
    <p:cSldViewPr snapToGrid="0">
      <p:cViewPr varScale="1">
        <p:scale>
          <a:sx n="57" d="100"/>
          <a:sy n="57" d="100"/>
        </p:scale>
        <p:origin x="1472" y="28"/>
      </p:cViewPr>
      <p:guideLst/>
    </p:cSldViewPr>
  </p:slideViewPr>
  <p:outlineViewPr>
    <p:cViewPr>
      <p:scale>
        <a:sx n="33" d="100"/>
        <a:sy n="33" d="100"/>
      </p:scale>
      <p:origin x="0" y="-18474"/>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48" d="100"/>
          <a:sy n="48" d="100"/>
        </p:scale>
        <p:origin x="832" y="4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114E1D0-A775-4679-95F0-6F8A341793A3}" type="doc">
      <dgm:prSet loTypeId="urn:microsoft.com/office/officeart/2005/8/layout/hProcess11" loCatId="process" qsTypeId="urn:microsoft.com/office/officeart/2005/8/quickstyle/simple2" qsCatId="simple" csTypeId="urn:microsoft.com/office/officeart/2005/8/colors/colorful2" csCatId="colorful" phldr="1"/>
      <dgm:spPr/>
      <dgm:t>
        <a:bodyPr/>
        <a:lstStyle/>
        <a:p>
          <a:endParaRPr kumimoji="1" lang="ja-JP" altLang="en-US"/>
        </a:p>
      </dgm:t>
    </dgm:pt>
    <dgm:pt modelId="{76B52305-50BB-4E49-9DF2-BDE525C0E3A0}">
      <dgm:prSet phldrT="[Text]" custT="1"/>
      <dgm:spPr>
        <a:xfrm>
          <a:off x="2670" y="0"/>
          <a:ext cx="649805" cy="1713893"/>
        </a:xfrm>
        <a:prstGeom prst="rect">
          <a:avLst/>
        </a:prstGeom>
        <a:noFill/>
        <a:ln>
          <a:noFill/>
        </a:ln>
        <a:effectLst/>
      </dgm:spPr>
      <dgm:t>
        <a:bodyPr/>
        <a:lstStyle/>
        <a:p>
          <a:pPr>
            <a:buNone/>
          </a:pPr>
          <a:r>
            <a:rPr lang="en-US" sz="1200" dirty="0">
              <a:solidFill>
                <a:srgbClr val="000000">
                  <a:hueOff val="0"/>
                  <a:satOff val="0"/>
                  <a:lumOff val="0"/>
                  <a:alphaOff val="0"/>
                </a:srgbClr>
              </a:solidFill>
              <a:latin typeface="Times New Roman"/>
              <a:ea typeface="+mn-ea"/>
              <a:cs typeface="+mn-cs"/>
            </a:rPr>
            <a:t>Tech Req Doc(TRD)     </a:t>
          </a:r>
          <a:r>
            <a:rPr lang="en-US" sz="1200" b="1" i="0" dirty="0">
              <a:solidFill>
                <a:srgbClr val="000000">
                  <a:hueOff val="0"/>
                  <a:satOff val="0"/>
                  <a:lumOff val="0"/>
                  <a:alphaOff val="0"/>
                </a:srgbClr>
              </a:solidFill>
              <a:latin typeface="Times New Roman"/>
              <a:ea typeface="+mn-ea"/>
              <a:cs typeface="+mn-cs"/>
            </a:rPr>
            <a:t>July 2022</a:t>
          </a:r>
          <a:endParaRPr lang="en-US" sz="1400" b="1" i="0" dirty="0">
            <a:solidFill>
              <a:srgbClr val="000000">
                <a:hueOff val="0"/>
                <a:satOff val="0"/>
                <a:lumOff val="0"/>
                <a:alphaOff val="0"/>
              </a:srgbClr>
            </a:solidFill>
            <a:latin typeface="Times New Roman"/>
            <a:ea typeface="+mn-ea"/>
            <a:cs typeface="+mn-cs"/>
          </a:endParaRPr>
        </a:p>
      </dgm:t>
    </dgm:pt>
    <dgm:pt modelId="{1B19BF8A-356F-4542-A3A0-7A77085A2AED}" type="parTrans" cxnId="{3000B139-2344-4F0F-A991-27D524B11A00}">
      <dgm:prSet/>
      <dgm:spPr/>
      <dgm:t>
        <a:bodyPr/>
        <a:lstStyle/>
        <a:p>
          <a:endParaRPr lang="en-US"/>
        </a:p>
      </dgm:t>
    </dgm:pt>
    <dgm:pt modelId="{26BA1C25-BF63-4F5B-B634-3689C3571887}" type="sibTrans" cxnId="{3000B139-2344-4F0F-A991-27D524B11A00}">
      <dgm:prSet/>
      <dgm:spPr/>
      <dgm:t>
        <a:bodyPr/>
        <a:lstStyle/>
        <a:p>
          <a:endParaRPr lang="en-US"/>
        </a:p>
      </dgm:t>
    </dgm:pt>
    <dgm:pt modelId="{48275573-B8CA-4E52-BE68-B15364EBE180}">
      <dgm:prSet phldrT="[Text]" custT="1"/>
      <dgm:spPr>
        <a:xfrm>
          <a:off x="684965" y="2570839"/>
          <a:ext cx="941197" cy="1713893"/>
        </a:xfrm>
        <a:prstGeom prst="rect">
          <a:avLst/>
        </a:prstGeom>
        <a:noFill/>
        <a:ln>
          <a:noFill/>
        </a:ln>
        <a:effectLst/>
      </dgm:spPr>
      <dgm:t>
        <a:bodyPr/>
        <a:lstStyle/>
        <a:p>
          <a:pPr>
            <a:buNone/>
          </a:pPr>
          <a:r>
            <a:rPr lang="en-US" altLang="ja-JP" sz="1200" dirty="0">
              <a:solidFill>
                <a:srgbClr val="000000">
                  <a:hueOff val="0"/>
                  <a:satOff val="0"/>
                  <a:lumOff val="0"/>
                  <a:alphaOff val="0"/>
                </a:srgbClr>
              </a:solidFill>
              <a:latin typeface="Times New Roman"/>
              <a:ea typeface="+mn-ea"/>
              <a:cs typeface="+mn-cs"/>
            </a:rPr>
            <a:t>TRD,CMD</a:t>
          </a:r>
        </a:p>
        <a:p>
          <a:pPr>
            <a:buNone/>
          </a:pPr>
          <a:r>
            <a:rPr lang="en-US" sz="1200" dirty="0">
              <a:solidFill>
                <a:srgbClr val="000000">
                  <a:hueOff val="0"/>
                  <a:satOff val="0"/>
                  <a:lumOff val="0"/>
                  <a:alphaOff val="0"/>
                </a:srgbClr>
              </a:solidFill>
              <a:latin typeface="Times New Roman"/>
              <a:ea typeface="+mn-ea"/>
              <a:cs typeface="+mn-cs"/>
            </a:rPr>
            <a:t>Call Proposals </a:t>
          </a:r>
          <a:r>
            <a:rPr lang="en-US" sz="1400" b="1" dirty="0">
              <a:solidFill>
                <a:srgbClr val="000000">
                  <a:hueOff val="0"/>
                  <a:satOff val="0"/>
                  <a:lumOff val="0"/>
                  <a:alphaOff val="0"/>
                </a:srgbClr>
              </a:solidFill>
              <a:latin typeface="Times New Roman"/>
              <a:ea typeface="+mn-ea"/>
              <a:cs typeface="+mn-cs"/>
            </a:rPr>
            <a:t>Sept 2022</a:t>
          </a:r>
          <a:endParaRPr lang="en-US" sz="1200" b="1" dirty="0">
            <a:solidFill>
              <a:srgbClr val="000000">
                <a:hueOff val="0"/>
                <a:satOff val="0"/>
                <a:lumOff val="0"/>
                <a:alphaOff val="0"/>
              </a:srgbClr>
            </a:solidFill>
            <a:latin typeface="Times New Roman"/>
            <a:ea typeface="+mn-ea"/>
            <a:cs typeface="+mn-cs"/>
          </a:endParaRPr>
        </a:p>
      </dgm:t>
    </dgm:pt>
    <dgm:pt modelId="{C80168DF-C645-4A14-B5C4-14EBB8CE7237}" type="parTrans" cxnId="{34EC21A0-8940-415A-B89A-3CFE8B391513}">
      <dgm:prSet/>
      <dgm:spPr/>
      <dgm:t>
        <a:bodyPr/>
        <a:lstStyle/>
        <a:p>
          <a:endParaRPr lang="en-US"/>
        </a:p>
      </dgm:t>
    </dgm:pt>
    <dgm:pt modelId="{EEC965C9-B1E0-44FF-9FBF-F0C299D146D1}" type="sibTrans" cxnId="{34EC21A0-8940-415A-B89A-3CFE8B391513}">
      <dgm:prSet/>
      <dgm:spPr/>
      <dgm:t>
        <a:bodyPr/>
        <a:lstStyle/>
        <a:p>
          <a:endParaRPr lang="en-US"/>
        </a:p>
      </dgm:t>
    </dgm:pt>
    <dgm:pt modelId="{2A536067-5E44-4867-B051-27855C39E283}">
      <dgm:prSet phldrT="[Text]" custT="1"/>
      <dgm:spPr>
        <a:xfrm>
          <a:off x="1658654" y="0"/>
          <a:ext cx="1078131" cy="1713893"/>
        </a:xfrm>
        <a:prstGeom prst="rect">
          <a:avLst/>
        </a:prstGeom>
        <a:noFill/>
        <a:ln>
          <a:noFill/>
        </a:ln>
        <a:effectLst/>
      </dgm:spPr>
      <dgm:t>
        <a:bodyPr/>
        <a:lstStyle/>
        <a:p>
          <a:pPr>
            <a:buNone/>
          </a:pPr>
          <a:r>
            <a:rPr lang="en-US" sz="1100" dirty="0">
              <a:effectLst/>
            </a:rPr>
            <a:t>Presentation of proposa</a:t>
          </a:r>
          <a:r>
            <a:rPr lang="en-US" sz="1050" dirty="0">
              <a:effectLst/>
            </a:rPr>
            <a:t>l</a:t>
          </a:r>
          <a:r>
            <a:rPr lang="en-US" sz="1100" dirty="0">
              <a:effectLst/>
            </a:rPr>
            <a:t>s</a:t>
          </a:r>
          <a:r>
            <a:rPr lang="en-US" altLang="ja-JP" sz="1200" b="1" dirty="0">
              <a:solidFill>
                <a:srgbClr val="000000">
                  <a:hueOff val="0"/>
                  <a:satOff val="0"/>
                  <a:lumOff val="0"/>
                  <a:alphaOff val="0"/>
                </a:srgbClr>
              </a:solidFill>
              <a:latin typeface="Times New Roman"/>
              <a:ea typeface="+mn-ea"/>
              <a:cs typeface="+mn-cs"/>
            </a:rPr>
            <a:t>Nov2022</a:t>
          </a:r>
          <a:r>
            <a:rPr lang="ja-JP" altLang="en-US" sz="1200" b="1" dirty="0">
              <a:solidFill>
                <a:srgbClr val="000000">
                  <a:hueOff val="0"/>
                  <a:satOff val="0"/>
                  <a:lumOff val="0"/>
                  <a:alphaOff val="0"/>
                </a:srgbClr>
              </a:solidFill>
              <a:latin typeface="Times New Roman"/>
              <a:ea typeface="+mn-ea"/>
              <a:cs typeface="+mn-cs"/>
            </a:rPr>
            <a:t>　</a:t>
          </a:r>
          <a:r>
            <a:rPr lang="en-US" altLang="ja-JP" sz="1200" b="1" dirty="0">
              <a:solidFill>
                <a:srgbClr val="000000">
                  <a:hueOff val="0"/>
                  <a:satOff val="0"/>
                  <a:lumOff val="0"/>
                  <a:alphaOff val="0"/>
                </a:srgbClr>
              </a:solidFill>
              <a:latin typeface="Times New Roman"/>
              <a:ea typeface="+mn-ea"/>
              <a:cs typeface="+mn-cs"/>
            </a:rPr>
            <a:t>Jan.</a:t>
          </a:r>
          <a:r>
            <a:rPr lang="en-US" sz="1200" b="1" dirty="0">
              <a:solidFill>
                <a:srgbClr val="000000">
                  <a:hueOff val="0"/>
                  <a:satOff val="0"/>
                  <a:lumOff val="0"/>
                  <a:alphaOff val="0"/>
                </a:srgbClr>
              </a:solidFill>
              <a:latin typeface="Times New Roman"/>
              <a:ea typeface="+mn-ea"/>
              <a:cs typeface="+mn-cs"/>
            </a:rPr>
            <a:t>2023</a:t>
          </a:r>
          <a:endParaRPr lang="en-US" sz="1400" b="1" dirty="0">
            <a:solidFill>
              <a:srgbClr val="000000">
                <a:hueOff val="0"/>
                <a:satOff val="0"/>
                <a:lumOff val="0"/>
                <a:alphaOff val="0"/>
              </a:srgbClr>
            </a:solidFill>
            <a:latin typeface="Times New Roman"/>
            <a:ea typeface="+mn-ea"/>
            <a:cs typeface="+mn-cs"/>
          </a:endParaRPr>
        </a:p>
      </dgm:t>
    </dgm:pt>
    <dgm:pt modelId="{6BD3A45D-81FF-4CA3-8981-695F7F780FEC}" type="parTrans" cxnId="{EA6A6F3F-1945-4961-89D4-4036A780632A}">
      <dgm:prSet/>
      <dgm:spPr/>
      <dgm:t>
        <a:bodyPr/>
        <a:lstStyle/>
        <a:p>
          <a:endParaRPr lang="en-US"/>
        </a:p>
      </dgm:t>
    </dgm:pt>
    <dgm:pt modelId="{3A69E857-85B5-49C7-9E18-DC175814CDF3}" type="sibTrans" cxnId="{EA6A6F3F-1945-4961-89D4-4036A780632A}">
      <dgm:prSet/>
      <dgm:spPr/>
      <dgm:t>
        <a:bodyPr/>
        <a:lstStyle/>
        <a:p>
          <a:endParaRPr lang="en-US"/>
        </a:p>
      </dgm:t>
    </dgm:pt>
    <dgm:pt modelId="{B50C7770-3AAA-45E1-9B85-C7E02FA1CEB1}">
      <dgm:prSet phldrT="[Text]" custT="1"/>
      <dgm:spPr>
        <a:xfrm>
          <a:off x="2769275" y="2570839"/>
          <a:ext cx="1067916" cy="1713893"/>
        </a:xfrm>
        <a:prstGeom prst="rect">
          <a:avLst/>
        </a:prstGeom>
        <a:noFill/>
        <a:ln>
          <a:noFill/>
        </a:ln>
        <a:effectLst/>
      </dgm:spPr>
      <dgm:t>
        <a:bodyPr/>
        <a:lstStyle/>
        <a:p>
          <a:pPr>
            <a:buNone/>
          </a:pPr>
          <a:r>
            <a:rPr kumimoji="1" lang="en-US" altLang="ja-JP" sz="1200" dirty="0">
              <a:solidFill>
                <a:srgbClr val="000000">
                  <a:hueOff val="0"/>
                  <a:satOff val="0"/>
                  <a:lumOff val="0"/>
                  <a:alphaOff val="0"/>
                </a:srgbClr>
              </a:solidFill>
              <a:latin typeface="Times New Roman"/>
              <a:ea typeface="+mn-ea"/>
              <a:cs typeface="+mn-cs"/>
            </a:rPr>
            <a:t>Harmonization of Proposals</a:t>
          </a:r>
          <a:endParaRPr kumimoji="1" lang="ja-JP" altLang="ja-JP" sz="1200" dirty="0">
            <a:solidFill>
              <a:srgbClr val="000000">
                <a:hueOff val="0"/>
                <a:satOff val="0"/>
                <a:lumOff val="0"/>
                <a:alphaOff val="0"/>
              </a:srgbClr>
            </a:solidFill>
            <a:latin typeface="Times New Roman"/>
            <a:ea typeface="+mn-ea"/>
            <a:cs typeface="+mn-cs"/>
          </a:endParaRPr>
        </a:p>
        <a:p>
          <a:pPr>
            <a:buNone/>
          </a:pPr>
          <a:r>
            <a:rPr lang="en-US" sz="1400" b="1" dirty="0">
              <a:solidFill>
                <a:srgbClr val="000000">
                  <a:hueOff val="0"/>
                  <a:satOff val="0"/>
                  <a:lumOff val="0"/>
                  <a:alphaOff val="0"/>
                </a:srgbClr>
              </a:solidFill>
              <a:latin typeface="Times New Roman"/>
              <a:ea typeface="+mn-ea"/>
              <a:cs typeface="+mn-cs"/>
            </a:rPr>
            <a:t>Mar 2023</a:t>
          </a:r>
        </a:p>
      </dgm:t>
    </dgm:pt>
    <dgm:pt modelId="{AE6FED03-EFDB-4732-8153-6BF25F1EA385}" type="parTrans" cxnId="{DCD589E7-8D36-4453-A684-684AEDE807AB}">
      <dgm:prSet/>
      <dgm:spPr/>
      <dgm:t>
        <a:bodyPr/>
        <a:lstStyle/>
        <a:p>
          <a:endParaRPr lang="en-US"/>
        </a:p>
      </dgm:t>
    </dgm:pt>
    <dgm:pt modelId="{00FB0180-9795-46F0-B7C6-0E38CC8032F7}" type="sibTrans" cxnId="{DCD589E7-8D36-4453-A684-684AEDE807AB}">
      <dgm:prSet/>
      <dgm:spPr/>
      <dgm:t>
        <a:bodyPr/>
        <a:lstStyle/>
        <a:p>
          <a:endParaRPr lang="en-US"/>
        </a:p>
      </dgm:t>
    </dgm:pt>
    <dgm:pt modelId="{9EAAEFE8-426F-431D-B9CE-E9F78EC9978D}">
      <dgm:prSet phldrT="[Text]" custT="1"/>
      <dgm:spPr>
        <a:xfrm>
          <a:off x="3869682" y="0"/>
          <a:ext cx="865904" cy="1713893"/>
        </a:xfrm>
        <a:prstGeom prst="rect">
          <a:avLst/>
        </a:prstGeom>
        <a:noFill/>
        <a:ln>
          <a:noFill/>
        </a:ln>
        <a:effectLst/>
      </dgm:spPr>
      <dgm:t>
        <a:bodyPr/>
        <a:lstStyle/>
        <a:p>
          <a:pPr>
            <a:lnSpc>
              <a:spcPct val="100000"/>
            </a:lnSpc>
            <a:buNone/>
          </a:pPr>
          <a:r>
            <a:rPr kumimoji="1" lang="en-US" altLang="ja-JP" sz="1800" baseline="30000" dirty="0">
              <a:solidFill>
                <a:srgbClr val="000000">
                  <a:hueOff val="0"/>
                  <a:satOff val="0"/>
                  <a:lumOff val="0"/>
                  <a:alphaOff val="0"/>
                </a:srgbClr>
              </a:solidFill>
              <a:latin typeface="Times New Roman"/>
              <a:ea typeface="+mn-ea"/>
              <a:cs typeface="+mn-cs"/>
            </a:rPr>
            <a:t>Std Draft V0</a:t>
          </a:r>
        </a:p>
        <a:p>
          <a:pPr>
            <a:lnSpc>
              <a:spcPct val="90000"/>
            </a:lnSpc>
            <a:buNone/>
          </a:pPr>
          <a:r>
            <a:rPr lang="en-US" sz="1200" b="1" dirty="0">
              <a:solidFill>
                <a:srgbClr val="000000">
                  <a:hueOff val="0"/>
                  <a:satOff val="0"/>
                  <a:lumOff val="0"/>
                  <a:alphaOff val="0"/>
                </a:srgbClr>
              </a:solidFill>
              <a:latin typeface="Times New Roman"/>
              <a:ea typeface="+mn-ea"/>
              <a:cs typeface="+mn-cs"/>
            </a:rPr>
            <a:t>May 2023</a:t>
          </a:r>
        </a:p>
      </dgm:t>
    </dgm:pt>
    <dgm:pt modelId="{7CF73F7D-C3F7-478E-BFA3-6497192EC25D}" type="parTrans" cxnId="{62F978A0-2379-425D-A4C2-5CAE99F4F4F8}">
      <dgm:prSet/>
      <dgm:spPr/>
      <dgm:t>
        <a:bodyPr/>
        <a:lstStyle/>
        <a:p>
          <a:endParaRPr lang="en-US"/>
        </a:p>
      </dgm:t>
    </dgm:pt>
    <dgm:pt modelId="{979C0E01-1A56-4C4F-B3BF-0BF8F040D569}" type="sibTrans" cxnId="{62F978A0-2379-425D-A4C2-5CAE99F4F4F8}">
      <dgm:prSet/>
      <dgm:spPr/>
      <dgm:t>
        <a:bodyPr/>
        <a:lstStyle/>
        <a:p>
          <a:endParaRPr lang="en-US"/>
        </a:p>
      </dgm:t>
    </dgm:pt>
    <dgm:pt modelId="{4C7608CC-6A29-43E2-8645-CD78ADEE8E89}">
      <dgm:prSet phldrT="[Text]" custT="1"/>
      <dgm:spPr>
        <a:xfrm>
          <a:off x="4768077" y="2570839"/>
          <a:ext cx="649805" cy="1713893"/>
        </a:xfrm>
        <a:prstGeom prst="rect">
          <a:avLst/>
        </a:prstGeom>
        <a:noFill/>
        <a:ln>
          <a:noFill/>
        </a:ln>
        <a:effectLst/>
      </dgm:spPr>
      <dgm:t>
        <a:bodyPr/>
        <a:lstStyle/>
        <a:p>
          <a:pPr>
            <a:buNone/>
          </a:pPr>
          <a:r>
            <a:rPr kumimoji="1" lang="en-US" altLang="ja-JP" sz="1400" dirty="0">
              <a:solidFill>
                <a:srgbClr val="000000">
                  <a:hueOff val="0"/>
                  <a:satOff val="0"/>
                  <a:lumOff val="0"/>
                  <a:alphaOff val="0"/>
                </a:srgbClr>
              </a:solidFill>
              <a:latin typeface="Times New Roman"/>
              <a:ea typeface="+mn-ea"/>
              <a:cs typeface="+mn-cs"/>
            </a:rPr>
            <a:t>Upload preliminary draft v1 on WG repository to revise for finalizing</a:t>
          </a:r>
          <a:r>
            <a:rPr lang="en-US" sz="1400" dirty="0">
              <a:solidFill>
                <a:srgbClr val="000000">
                  <a:hueOff val="0"/>
                  <a:satOff val="0"/>
                  <a:lumOff val="0"/>
                  <a:alphaOff val="0"/>
                </a:srgbClr>
              </a:solidFill>
              <a:latin typeface="Times New Roman"/>
              <a:ea typeface="+mn-ea"/>
              <a:cs typeface="+mn-cs"/>
            </a:rPr>
            <a:t> v1</a:t>
          </a:r>
        </a:p>
        <a:p>
          <a:pPr>
            <a:buNone/>
          </a:pPr>
          <a:r>
            <a:rPr lang="en-US" sz="1400" b="1" dirty="0">
              <a:solidFill>
                <a:srgbClr val="000000">
                  <a:hueOff val="0"/>
                  <a:satOff val="0"/>
                  <a:lumOff val="0"/>
                  <a:alphaOff val="0"/>
                </a:srgbClr>
              </a:solidFill>
              <a:latin typeface="Times New Roman"/>
              <a:ea typeface="+mn-ea"/>
              <a:cs typeface="+mn-cs"/>
            </a:rPr>
            <a:t>July2023</a:t>
          </a:r>
        </a:p>
      </dgm:t>
    </dgm:pt>
    <dgm:pt modelId="{E86CFA9D-8636-484F-832F-63A2D51B9BF6}" type="parTrans" cxnId="{F98DBDA4-0701-400F-A123-28233FFAC94B}">
      <dgm:prSet/>
      <dgm:spPr/>
      <dgm:t>
        <a:bodyPr/>
        <a:lstStyle/>
        <a:p>
          <a:endParaRPr lang="en-US"/>
        </a:p>
      </dgm:t>
    </dgm:pt>
    <dgm:pt modelId="{D8C9C8D0-A2E7-426D-9BE9-5C5DCCE3C330}" type="sibTrans" cxnId="{F98DBDA4-0701-400F-A123-28233FFAC94B}">
      <dgm:prSet/>
      <dgm:spPr/>
      <dgm:t>
        <a:bodyPr/>
        <a:lstStyle/>
        <a:p>
          <a:endParaRPr lang="en-US"/>
        </a:p>
      </dgm:t>
    </dgm:pt>
    <dgm:pt modelId="{9880BA4F-61E7-4E1B-BD6B-39021C0328C0}">
      <dgm:prSet phldrT="[Text]" custT="1"/>
      <dgm:spPr>
        <a:xfrm>
          <a:off x="5450373" y="0"/>
          <a:ext cx="983441" cy="1713893"/>
        </a:xfrm>
        <a:prstGeom prst="rect">
          <a:avLst/>
        </a:prstGeom>
        <a:noFill/>
        <a:ln>
          <a:noFill/>
        </a:ln>
        <a:effectLst/>
      </dgm:spPr>
      <dgm:t>
        <a:bodyPr/>
        <a:lstStyle/>
        <a:p>
          <a:pPr>
            <a:buNone/>
          </a:pPr>
          <a:r>
            <a:rPr kumimoji="1" lang="en-US" altLang="ja-JP" sz="1400" dirty="0">
              <a:solidFill>
                <a:srgbClr val="000000">
                  <a:hueOff val="0"/>
                  <a:satOff val="0"/>
                  <a:lumOff val="0"/>
                  <a:alphaOff val="0"/>
                </a:srgbClr>
              </a:solidFill>
              <a:latin typeface="Times New Roman"/>
              <a:ea typeface="+mn-ea"/>
              <a:cs typeface="+mn-cs"/>
            </a:rPr>
            <a:t>WG pre-ballot</a:t>
          </a:r>
          <a:endParaRPr kumimoji="1" lang="ja-JP" altLang="en-US" sz="1400" dirty="0">
            <a:solidFill>
              <a:srgbClr val="000000">
                <a:hueOff val="0"/>
                <a:satOff val="0"/>
                <a:lumOff val="0"/>
                <a:alphaOff val="0"/>
              </a:srgbClr>
            </a:solidFill>
            <a:latin typeface="Times New Roman"/>
            <a:ea typeface="+mn-ea"/>
            <a:cs typeface="+mn-cs"/>
          </a:endParaRPr>
        </a:p>
        <a:p>
          <a:pPr>
            <a:buNone/>
          </a:pPr>
          <a:r>
            <a:rPr lang="en-US" sz="1400" b="1" dirty="0">
              <a:solidFill>
                <a:srgbClr val="000000">
                  <a:hueOff val="0"/>
                  <a:satOff val="0"/>
                  <a:lumOff val="0"/>
                  <a:alphaOff val="0"/>
                </a:srgbClr>
              </a:solidFill>
              <a:latin typeface="Times New Roman"/>
              <a:ea typeface="+mn-ea"/>
              <a:cs typeface="+mn-cs"/>
            </a:rPr>
            <a:t>Sept 2023</a:t>
          </a:r>
        </a:p>
        <a:p>
          <a:pPr>
            <a:buNone/>
          </a:pPr>
          <a:endParaRPr lang="en-US" sz="1400" b="1" dirty="0">
            <a:solidFill>
              <a:srgbClr val="000000">
                <a:hueOff val="0"/>
                <a:satOff val="0"/>
                <a:lumOff val="0"/>
                <a:alphaOff val="0"/>
              </a:srgbClr>
            </a:solidFill>
            <a:latin typeface="Times New Roman"/>
            <a:ea typeface="+mn-ea"/>
            <a:cs typeface="+mn-cs"/>
          </a:endParaRPr>
        </a:p>
      </dgm:t>
    </dgm:pt>
    <dgm:pt modelId="{2818EC34-A887-441E-A724-D5692BC2F472}" type="parTrans" cxnId="{CF9EB180-D445-48A1-9DAD-63F5A3C9C4F5}">
      <dgm:prSet/>
      <dgm:spPr/>
      <dgm:t>
        <a:bodyPr/>
        <a:lstStyle/>
        <a:p>
          <a:endParaRPr lang="en-US"/>
        </a:p>
      </dgm:t>
    </dgm:pt>
    <dgm:pt modelId="{212C9AAD-D657-4D26-ACDD-5931933B2517}" type="sibTrans" cxnId="{CF9EB180-D445-48A1-9DAD-63F5A3C9C4F5}">
      <dgm:prSet/>
      <dgm:spPr/>
      <dgm:t>
        <a:bodyPr/>
        <a:lstStyle/>
        <a:p>
          <a:endParaRPr lang="en-US"/>
        </a:p>
      </dgm:t>
    </dgm:pt>
    <dgm:pt modelId="{99843A0B-53F4-492F-A1C4-606C611936AB}">
      <dgm:prSet phldrT="[Text]" custT="1"/>
      <dgm:spPr>
        <a:xfrm>
          <a:off x="6466305" y="2570839"/>
          <a:ext cx="828593" cy="1713893"/>
        </a:xfrm>
        <a:prstGeom prst="rect">
          <a:avLst/>
        </a:prstGeom>
        <a:noFill/>
        <a:ln>
          <a:noFill/>
        </a:ln>
        <a:effectLst/>
      </dgm:spPr>
      <dgm:t>
        <a:bodyPr/>
        <a:lstStyle/>
        <a:p>
          <a:pPr>
            <a:buNone/>
          </a:pPr>
          <a:r>
            <a:rPr kumimoji="1" lang="en-US" altLang="ja-JP" sz="1400" dirty="0">
              <a:solidFill>
                <a:srgbClr val="000000">
                  <a:hueOff val="0"/>
                  <a:satOff val="0"/>
                  <a:lumOff val="0"/>
                  <a:alphaOff val="0"/>
                </a:srgbClr>
              </a:solidFill>
              <a:latin typeface="Times New Roman"/>
              <a:ea typeface="+mn-ea"/>
              <a:cs typeface="+mn-cs"/>
            </a:rPr>
            <a:t>Comments and resolution for pre-ballot.</a:t>
          </a:r>
          <a:endParaRPr kumimoji="1" lang="ja-JP" altLang="en-US" sz="1400" dirty="0">
            <a:solidFill>
              <a:srgbClr val="000000">
                <a:hueOff val="0"/>
                <a:satOff val="0"/>
                <a:lumOff val="0"/>
                <a:alphaOff val="0"/>
              </a:srgbClr>
            </a:solidFill>
            <a:latin typeface="Times New Roman"/>
            <a:ea typeface="+mn-ea"/>
            <a:cs typeface="+mn-cs"/>
          </a:endParaRPr>
        </a:p>
        <a:p>
          <a:pPr>
            <a:buNone/>
          </a:pPr>
          <a:r>
            <a:rPr lang="en-US" sz="1400" b="1" dirty="0">
              <a:solidFill>
                <a:srgbClr val="000000">
                  <a:hueOff val="0"/>
                  <a:satOff val="0"/>
                  <a:lumOff val="0"/>
                  <a:alphaOff val="0"/>
                </a:srgbClr>
              </a:solidFill>
              <a:latin typeface="Times New Roman"/>
              <a:ea typeface="+mn-ea"/>
              <a:cs typeface="+mn-cs"/>
            </a:rPr>
            <a:t>Nov 2023</a:t>
          </a:r>
        </a:p>
      </dgm:t>
    </dgm:pt>
    <dgm:pt modelId="{8DA9713C-21C3-4C81-B23C-3116BE803DF7}" type="parTrans" cxnId="{B7697863-4518-49A6-A30C-182E8B77355E}">
      <dgm:prSet/>
      <dgm:spPr/>
      <dgm:t>
        <a:bodyPr/>
        <a:lstStyle/>
        <a:p>
          <a:endParaRPr lang="en-US"/>
        </a:p>
      </dgm:t>
    </dgm:pt>
    <dgm:pt modelId="{B5680C0F-8143-402C-AAC5-8E27D19DD8B4}" type="sibTrans" cxnId="{B7697863-4518-49A6-A30C-182E8B77355E}">
      <dgm:prSet/>
      <dgm:spPr/>
      <dgm:t>
        <a:bodyPr/>
        <a:lstStyle/>
        <a:p>
          <a:endParaRPr lang="en-US"/>
        </a:p>
      </dgm:t>
    </dgm:pt>
    <dgm:pt modelId="{367F234A-7AB3-4369-A5A7-EB665D677DC4}">
      <dgm:prSet phldrT="[Text]" custT="1"/>
      <dgm:spPr>
        <a:xfrm>
          <a:off x="7327388" y="0"/>
          <a:ext cx="1119757" cy="1713893"/>
        </a:xfrm>
        <a:prstGeom prst="rect">
          <a:avLst/>
        </a:prstGeom>
        <a:noFill/>
        <a:ln>
          <a:noFill/>
        </a:ln>
        <a:effectLst/>
      </dgm:spPr>
      <dgm:t>
        <a:bodyPr/>
        <a:lstStyle/>
        <a:p>
          <a:pPr>
            <a:buNone/>
          </a:pPr>
          <a:r>
            <a:rPr kumimoji="1" lang="en-US" altLang="ja-JP" sz="1400" dirty="0">
              <a:solidFill>
                <a:srgbClr val="000000">
                  <a:hueOff val="0"/>
                  <a:satOff val="0"/>
                  <a:lumOff val="0"/>
                  <a:alphaOff val="0"/>
                </a:srgbClr>
              </a:solidFill>
              <a:latin typeface="Times New Roman"/>
              <a:ea typeface="+mn-ea"/>
              <a:cs typeface="+mn-cs"/>
            </a:rPr>
            <a:t>WG letter ballot (LB)</a:t>
          </a:r>
          <a:endParaRPr kumimoji="1" lang="ja-JP" altLang="ja-JP" sz="1400" dirty="0">
            <a:solidFill>
              <a:srgbClr val="000000">
                <a:hueOff val="0"/>
                <a:satOff val="0"/>
                <a:lumOff val="0"/>
                <a:alphaOff val="0"/>
              </a:srgbClr>
            </a:solidFill>
            <a:latin typeface="Times New Roman"/>
            <a:ea typeface="+mn-ea"/>
            <a:cs typeface="+mn-cs"/>
          </a:endParaRPr>
        </a:p>
        <a:p>
          <a:pPr>
            <a:buNone/>
          </a:pPr>
          <a:r>
            <a:rPr lang="en-US" sz="1400" b="1" dirty="0">
              <a:solidFill>
                <a:srgbClr val="000000">
                  <a:hueOff val="0"/>
                  <a:satOff val="0"/>
                  <a:lumOff val="0"/>
                  <a:alphaOff val="0"/>
                </a:srgbClr>
              </a:solidFill>
              <a:latin typeface="Times New Roman"/>
              <a:ea typeface="+mn-ea"/>
              <a:cs typeface="+mn-cs"/>
            </a:rPr>
            <a:t>Jan. 2024</a:t>
          </a:r>
        </a:p>
      </dgm:t>
    </dgm:pt>
    <dgm:pt modelId="{63B0CB21-DD99-4BE7-AD92-90CBB9333A80}" type="parTrans" cxnId="{D5D31451-BB04-4125-9D72-263A283DF8FD}">
      <dgm:prSet/>
      <dgm:spPr/>
      <dgm:t>
        <a:bodyPr/>
        <a:lstStyle/>
        <a:p>
          <a:endParaRPr lang="en-US"/>
        </a:p>
      </dgm:t>
    </dgm:pt>
    <dgm:pt modelId="{A2BB8D1F-8186-45AD-8AE1-9B7810B9E048}" type="sibTrans" cxnId="{D5D31451-BB04-4125-9D72-263A283DF8FD}">
      <dgm:prSet/>
      <dgm:spPr/>
      <dgm:t>
        <a:bodyPr/>
        <a:lstStyle/>
        <a:p>
          <a:endParaRPr lang="en-US"/>
        </a:p>
      </dgm:t>
    </dgm:pt>
    <dgm:pt modelId="{002A2C86-8C1E-4E4E-AB7C-EB4B095978A4}">
      <dgm:prSet phldrT="[Text]" custT="1"/>
      <dgm:spPr>
        <a:xfrm>
          <a:off x="8479636" y="2570839"/>
          <a:ext cx="823998" cy="1713893"/>
        </a:xfrm>
        <a:prstGeom prst="rect">
          <a:avLst/>
        </a:prstGeom>
        <a:noFill/>
        <a:ln>
          <a:noFill/>
        </a:ln>
        <a:effectLst/>
      </dgm:spPr>
      <dgm:t>
        <a:bodyPr/>
        <a:lstStyle/>
        <a:p>
          <a:pPr>
            <a:buNone/>
          </a:pPr>
          <a:r>
            <a:rPr lang="en-US" sz="1400" dirty="0" err="1">
              <a:solidFill>
                <a:srgbClr val="000000">
                  <a:hueOff val="0"/>
                  <a:satOff val="0"/>
                  <a:lumOff val="0"/>
                  <a:alphaOff val="0"/>
                </a:srgbClr>
              </a:solidFill>
              <a:latin typeface="Times New Roman"/>
              <a:ea typeface="+mn-ea"/>
              <a:cs typeface="+mn-cs"/>
            </a:rPr>
            <a:t>Revcom</a:t>
          </a:r>
          <a:r>
            <a:rPr lang="en-US" sz="1400" dirty="0">
              <a:solidFill>
                <a:srgbClr val="000000">
                  <a:hueOff val="0"/>
                  <a:satOff val="0"/>
                  <a:lumOff val="0"/>
                  <a:alphaOff val="0"/>
                </a:srgbClr>
              </a:solidFill>
              <a:latin typeface="Times New Roman"/>
              <a:ea typeface="+mn-ea"/>
              <a:cs typeface="+mn-cs"/>
            </a:rPr>
            <a:t> Approve   </a:t>
          </a:r>
        </a:p>
        <a:p>
          <a:pPr>
            <a:buNone/>
          </a:pPr>
          <a:r>
            <a:rPr lang="en-US" sz="1400" b="1" dirty="0">
              <a:solidFill>
                <a:srgbClr val="000000">
                  <a:hueOff val="0"/>
                  <a:satOff val="0"/>
                  <a:lumOff val="0"/>
                  <a:alphaOff val="0"/>
                </a:srgbClr>
              </a:solidFill>
              <a:latin typeface="Times New Roman"/>
              <a:ea typeface="+mn-ea"/>
              <a:cs typeface="+mn-cs"/>
            </a:rPr>
            <a:t>Sept 2024</a:t>
          </a:r>
        </a:p>
      </dgm:t>
    </dgm:pt>
    <dgm:pt modelId="{B0500FE2-5315-4EA7-8D5D-B3E890D78225}" type="parTrans" cxnId="{7638088C-596B-4DAE-9B5D-6FC966CEE10C}">
      <dgm:prSet/>
      <dgm:spPr/>
      <dgm:t>
        <a:bodyPr/>
        <a:lstStyle/>
        <a:p>
          <a:endParaRPr lang="en-US"/>
        </a:p>
      </dgm:t>
    </dgm:pt>
    <dgm:pt modelId="{89DC4A5A-2D32-4A6A-A475-4EA9845BFB62}" type="sibTrans" cxnId="{7638088C-596B-4DAE-9B5D-6FC966CEE10C}">
      <dgm:prSet/>
      <dgm:spPr/>
      <dgm:t>
        <a:bodyPr/>
        <a:lstStyle/>
        <a:p>
          <a:endParaRPr lang="en-US"/>
        </a:p>
      </dgm:t>
    </dgm:pt>
    <dgm:pt modelId="{3580F773-BCAF-4FA7-BF10-B20FEAAF3FE4}" type="pres">
      <dgm:prSet presAssocID="{2114E1D0-A775-4679-95F0-6F8A341793A3}" presName="Name0" presStyleCnt="0">
        <dgm:presLayoutVars>
          <dgm:dir/>
          <dgm:resizeHandles val="exact"/>
        </dgm:presLayoutVars>
      </dgm:prSet>
      <dgm:spPr/>
    </dgm:pt>
    <dgm:pt modelId="{5ED3D1B5-084D-4D4B-9A8B-4C97709F6D4C}" type="pres">
      <dgm:prSet presAssocID="{2114E1D0-A775-4679-95F0-6F8A341793A3}" presName="arrow" presStyleLbl="bgShp" presStyleIdx="0" presStyleCnt="1" custLinFactNeighborY="-4985"/>
      <dgm:spPr>
        <a:xfrm>
          <a:off x="0" y="1285419"/>
          <a:ext cx="10340340" cy="1713893"/>
        </a:xfrm>
        <a:prstGeom prst="notchedRightArrow">
          <a:avLst/>
        </a:prstGeom>
        <a:solidFill>
          <a:srgbClr val="3333CC">
            <a:tint val="40000"/>
            <a:hueOff val="0"/>
            <a:satOff val="0"/>
            <a:lumOff val="0"/>
            <a:alphaOff val="0"/>
          </a:srgbClr>
        </a:solidFill>
        <a:ln>
          <a:noFill/>
        </a:ln>
        <a:effectLst/>
      </dgm:spPr>
    </dgm:pt>
    <dgm:pt modelId="{AAC62B1C-EA7C-456D-B3F9-5EAAC55B296E}" type="pres">
      <dgm:prSet presAssocID="{2114E1D0-A775-4679-95F0-6F8A341793A3}" presName="points" presStyleCnt="0"/>
      <dgm:spPr/>
    </dgm:pt>
    <dgm:pt modelId="{B039B899-D1E9-4AF6-9470-44FD5691F9CB}" type="pres">
      <dgm:prSet presAssocID="{76B52305-50BB-4E49-9DF2-BDE525C0E3A0}" presName="compositeA" presStyleCnt="0"/>
      <dgm:spPr/>
    </dgm:pt>
    <dgm:pt modelId="{B8ED4E93-E692-4BEF-82CD-1823BEBE92CE}" type="pres">
      <dgm:prSet presAssocID="{76B52305-50BB-4E49-9DF2-BDE525C0E3A0}" presName="textA" presStyleLbl="revTx" presStyleIdx="0" presStyleCnt="10" custScaleX="198718">
        <dgm:presLayoutVars>
          <dgm:bulletEnabled val="1"/>
        </dgm:presLayoutVars>
      </dgm:prSet>
      <dgm:spPr/>
    </dgm:pt>
    <dgm:pt modelId="{3BB2CCC1-E6C9-4883-B630-A1033B3E0DAB}" type="pres">
      <dgm:prSet presAssocID="{76B52305-50BB-4E49-9DF2-BDE525C0E3A0}" presName="circleA" presStyleLbl="node1" presStyleIdx="0" presStyleCnt="10"/>
      <dgm:spPr>
        <a:xfrm>
          <a:off x="113336" y="1928129"/>
          <a:ext cx="428473" cy="428473"/>
        </a:xfrm>
        <a:prstGeom prst="ellipse">
          <a:avLst/>
        </a:prstGeom>
        <a:solidFill>
          <a:srgbClr val="3333CC">
            <a:hueOff val="0"/>
            <a:satOff val="0"/>
            <a:lumOff val="0"/>
            <a:alphaOff val="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dgm:spPr>
    </dgm:pt>
    <dgm:pt modelId="{2411FD11-4891-4F1B-BCEB-F5915EAEC110}" type="pres">
      <dgm:prSet presAssocID="{76B52305-50BB-4E49-9DF2-BDE525C0E3A0}" presName="spaceA" presStyleCnt="0"/>
      <dgm:spPr/>
    </dgm:pt>
    <dgm:pt modelId="{BA327B5E-B571-4214-95E2-DF30CF20A88F}" type="pres">
      <dgm:prSet presAssocID="{26BA1C25-BF63-4F5B-B634-3689C3571887}" presName="space" presStyleCnt="0"/>
      <dgm:spPr/>
    </dgm:pt>
    <dgm:pt modelId="{C0ABD937-19A4-4E25-ADEB-161D2483865E}" type="pres">
      <dgm:prSet presAssocID="{48275573-B8CA-4E52-BE68-B15364EBE180}" presName="compositeB" presStyleCnt="0"/>
      <dgm:spPr/>
    </dgm:pt>
    <dgm:pt modelId="{3E473293-C58E-4214-B240-CD463B02D9AE}" type="pres">
      <dgm:prSet presAssocID="{48275573-B8CA-4E52-BE68-B15364EBE180}" presName="textB" presStyleLbl="revTx" presStyleIdx="1" presStyleCnt="10" custScaleX="214676" custLinFactNeighborX="-56504">
        <dgm:presLayoutVars>
          <dgm:bulletEnabled val="1"/>
        </dgm:presLayoutVars>
      </dgm:prSet>
      <dgm:spPr/>
    </dgm:pt>
    <dgm:pt modelId="{197C936F-2DF8-4315-9A24-FDA0667A3BDF}" type="pres">
      <dgm:prSet presAssocID="{48275573-B8CA-4E52-BE68-B15364EBE180}" presName="circleB" presStyleLbl="node1" presStyleIdx="1" presStyleCnt="10" custLinFactNeighborX="-81216"/>
      <dgm:spPr>
        <a:xfrm>
          <a:off x="941328" y="1928129"/>
          <a:ext cx="428473" cy="428473"/>
        </a:xfrm>
        <a:prstGeom prst="ellipse">
          <a:avLst/>
        </a:prstGeom>
        <a:solidFill>
          <a:srgbClr val="3333CC">
            <a:hueOff val="-1600000"/>
            <a:satOff val="-6667"/>
            <a:lumOff val="5556"/>
            <a:alphaOff val="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dgm:spPr>
    </dgm:pt>
    <dgm:pt modelId="{1C053095-1BAC-4A6B-B3C4-B9559AEDB4C6}" type="pres">
      <dgm:prSet presAssocID="{48275573-B8CA-4E52-BE68-B15364EBE180}" presName="spaceB" presStyleCnt="0"/>
      <dgm:spPr/>
    </dgm:pt>
    <dgm:pt modelId="{DB1E10CC-C190-4735-B4F8-D8B24B7832B3}" type="pres">
      <dgm:prSet presAssocID="{EEC965C9-B1E0-44FF-9FBF-F0C299D146D1}" presName="space" presStyleCnt="0"/>
      <dgm:spPr/>
    </dgm:pt>
    <dgm:pt modelId="{90C11E13-E181-4A22-8180-E4F551C26141}" type="pres">
      <dgm:prSet presAssocID="{2A536067-5E44-4867-B051-27855C39E283}" presName="compositeA" presStyleCnt="0"/>
      <dgm:spPr/>
    </dgm:pt>
    <dgm:pt modelId="{25C6237C-6171-47DF-AAD1-4CA6EB314D32}" type="pres">
      <dgm:prSet presAssocID="{2A536067-5E44-4867-B051-27855C39E283}" presName="textA" presStyleLbl="revTx" presStyleIdx="2" presStyleCnt="10" custScaleX="192181" custLinFactX="-37582" custLinFactNeighborX="-100000" custLinFactNeighborY="793">
        <dgm:presLayoutVars>
          <dgm:bulletEnabled val="1"/>
        </dgm:presLayoutVars>
      </dgm:prSet>
      <dgm:spPr/>
    </dgm:pt>
    <dgm:pt modelId="{E422D386-843F-4630-AE02-DC9104B57C87}" type="pres">
      <dgm:prSet presAssocID="{2A536067-5E44-4867-B051-27855C39E283}" presName="circleA" presStyleLbl="node1" presStyleIdx="2" presStyleCnt="10" custScaleX="100233" custScaleY="89847" custLinFactNeighborX="20264" custLinFactNeighborY="-478"/>
      <dgm:spPr>
        <a:xfrm>
          <a:off x="1983483" y="1928129"/>
          <a:ext cx="428473" cy="428473"/>
        </a:xfrm>
        <a:prstGeom prst="ellipse">
          <a:avLst/>
        </a:prstGeom>
        <a:solidFill>
          <a:srgbClr val="3333CC">
            <a:hueOff val="-3200000"/>
            <a:satOff val="-13334"/>
            <a:lumOff val="11111"/>
            <a:alphaOff val="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dgm:spPr>
    </dgm:pt>
    <dgm:pt modelId="{9F7F6083-80B1-4EB9-879A-9982D0178C04}" type="pres">
      <dgm:prSet presAssocID="{2A536067-5E44-4867-B051-27855C39E283}" presName="spaceA" presStyleCnt="0"/>
      <dgm:spPr/>
    </dgm:pt>
    <dgm:pt modelId="{6891489B-E8E8-4442-8703-46C022AD6037}" type="pres">
      <dgm:prSet presAssocID="{3A69E857-85B5-49C7-9E18-DC175814CDF3}" presName="space" presStyleCnt="0"/>
      <dgm:spPr/>
    </dgm:pt>
    <dgm:pt modelId="{45E8C66A-D9A3-461D-9303-D86037860ADD}" type="pres">
      <dgm:prSet presAssocID="{B50C7770-3AAA-45E1-9B85-C7E02FA1CEB1}" presName="compositeB" presStyleCnt="0"/>
      <dgm:spPr/>
    </dgm:pt>
    <dgm:pt modelId="{C4F307F0-6E82-4F15-87E4-1A3C82537C41}" type="pres">
      <dgm:prSet presAssocID="{B50C7770-3AAA-45E1-9B85-C7E02FA1CEB1}" presName="textB" presStyleLbl="revTx" presStyleIdx="3" presStyleCnt="10" custScaleX="194353" custScaleY="98928" custLinFactX="-99051" custLinFactNeighborX="-100000" custLinFactNeighborY="-1781">
        <dgm:presLayoutVars>
          <dgm:bulletEnabled val="1"/>
        </dgm:presLayoutVars>
      </dgm:prSet>
      <dgm:spPr/>
    </dgm:pt>
    <dgm:pt modelId="{01120116-719B-4992-859E-7E99317DF6F1}" type="pres">
      <dgm:prSet presAssocID="{B50C7770-3AAA-45E1-9B85-C7E02FA1CEB1}" presName="circleB" presStyleLbl="node1" presStyleIdx="3" presStyleCnt="10" custLinFactNeighborX="-43454" custLinFactNeighborY="-6830"/>
      <dgm:spPr>
        <a:xfrm>
          <a:off x="3088997" y="1928129"/>
          <a:ext cx="428473" cy="428473"/>
        </a:xfrm>
        <a:prstGeom prst="ellipse">
          <a:avLst/>
        </a:prstGeom>
        <a:solidFill>
          <a:srgbClr val="3333CC">
            <a:hueOff val="-4800000"/>
            <a:satOff val="-20001"/>
            <a:lumOff val="16667"/>
            <a:alphaOff val="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dgm:spPr>
    </dgm:pt>
    <dgm:pt modelId="{17610B25-70C5-4ABD-A8D9-CAD0CD38EF19}" type="pres">
      <dgm:prSet presAssocID="{B50C7770-3AAA-45E1-9B85-C7E02FA1CEB1}" presName="spaceB" presStyleCnt="0"/>
      <dgm:spPr/>
    </dgm:pt>
    <dgm:pt modelId="{38589921-3445-4E10-8EE8-46EAAE92DBB6}" type="pres">
      <dgm:prSet presAssocID="{00FB0180-9795-46F0-B7C6-0E38CC8032F7}" presName="space" presStyleCnt="0"/>
      <dgm:spPr/>
    </dgm:pt>
    <dgm:pt modelId="{174335EE-FE9C-46F2-A493-1CD7D7D5E142}" type="pres">
      <dgm:prSet presAssocID="{9EAAEFE8-426F-431D-B9CE-E9F78EC9978D}" presName="compositeA" presStyleCnt="0"/>
      <dgm:spPr/>
    </dgm:pt>
    <dgm:pt modelId="{8D05786B-D0E7-4C07-8767-96EF58749C2B}" type="pres">
      <dgm:prSet presAssocID="{9EAAEFE8-426F-431D-B9CE-E9F78EC9978D}" presName="textA" presStyleLbl="revTx" presStyleIdx="4" presStyleCnt="10" custScaleX="224684" custScaleY="96896" custLinFactX="-100000" custLinFactNeighborX="-145141" custLinFactNeighborY="5623">
        <dgm:presLayoutVars>
          <dgm:bulletEnabled val="1"/>
        </dgm:presLayoutVars>
      </dgm:prSet>
      <dgm:spPr/>
    </dgm:pt>
    <dgm:pt modelId="{1B97E0B9-8A63-4AB3-9DAD-20983A4CD0BC}" type="pres">
      <dgm:prSet presAssocID="{9EAAEFE8-426F-431D-B9CE-E9F78EC9978D}" presName="circleA" presStyleLbl="node1" presStyleIdx="4" presStyleCnt="10" custLinFactX="-30747" custLinFactNeighborX="-100000" custLinFactNeighborY="-1957"/>
      <dgm:spPr>
        <a:xfrm>
          <a:off x="4088398" y="1928129"/>
          <a:ext cx="428473" cy="428473"/>
        </a:xfrm>
        <a:prstGeom prst="ellipse">
          <a:avLst/>
        </a:prstGeom>
        <a:solidFill>
          <a:srgbClr val="3333CC">
            <a:hueOff val="-6400000"/>
            <a:satOff val="-26668"/>
            <a:lumOff val="22223"/>
            <a:alphaOff val="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dgm:spPr>
    </dgm:pt>
    <dgm:pt modelId="{92FA3763-9A40-4E7C-AAF1-F8502B2AAA5A}" type="pres">
      <dgm:prSet presAssocID="{9EAAEFE8-426F-431D-B9CE-E9F78EC9978D}" presName="spaceA" presStyleCnt="0"/>
      <dgm:spPr/>
    </dgm:pt>
    <dgm:pt modelId="{DC98DD16-348A-4729-BA88-B77C4A8B1685}" type="pres">
      <dgm:prSet presAssocID="{979C0E01-1A56-4C4F-B3BF-0BF8F040D569}" presName="space" presStyleCnt="0"/>
      <dgm:spPr/>
    </dgm:pt>
    <dgm:pt modelId="{BA3941DB-DCD0-48F5-B64E-3A6AAF8EE363}" type="pres">
      <dgm:prSet presAssocID="{4C7608CC-6A29-43E2-8645-CD78ADEE8E89}" presName="compositeB" presStyleCnt="0"/>
      <dgm:spPr/>
    </dgm:pt>
    <dgm:pt modelId="{1CC79535-0F81-4CFE-8ACA-E7E6D796884A}" type="pres">
      <dgm:prSet presAssocID="{4C7608CC-6A29-43E2-8645-CD78ADEE8E89}" presName="textB" presStyleLbl="revTx" presStyleIdx="5" presStyleCnt="10" custScaleX="294073" custLinFactX="-171655" custLinFactNeighborX="-200000" custLinFactNeighborY="-3297">
        <dgm:presLayoutVars>
          <dgm:bulletEnabled val="1"/>
        </dgm:presLayoutVars>
      </dgm:prSet>
      <dgm:spPr/>
    </dgm:pt>
    <dgm:pt modelId="{9274AD82-2A5D-4DDD-AA45-AB5FA2B78337}" type="pres">
      <dgm:prSet presAssocID="{4C7608CC-6A29-43E2-8645-CD78ADEE8E89}" presName="circleB" presStyleLbl="node1" presStyleIdx="5" presStyleCnt="10" custLinFactX="-17650" custLinFactNeighborX="-100000" custLinFactNeighborY="-2727"/>
      <dgm:spPr>
        <a:xfrm>
          <a:off x="4878743" y="1928129"/>
          <a:ext cx="428473" cy="428473"/>
        </a:xfrm>
        <a:prstGeom prst="ellipse">
          <a:avLst/>
        </a:prstGeom>
        <a:solidFill>
          <a:srgbClr val="3333CC">
            <a:hueOff val="-8000001"/>
            <a:satOff val="-33335"/>
            <a:lumOff val="27778"/>
            <a:alphaOff val="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dgm:spPr>
    </dgm:pt>
    <dgm:pt modelId="{D786323C-E3FA-4AE7-BC80-78D74AF84FC4}" type="pres">
      <dgm:prSet presAssocID="{4C7608CC-6A29-43E2-8645-CD78ADEE8E89}" presName="spaceB" presStyleCnt="0"/>
      <dgm:spPr/>
    </dgm:pt>
    <dgm:pt modelId="{CC2F1EF9-FCA2-44B7-8E10-13B9AACE238C}" type="pres">
      <dgm:prSet presAssocID="{D8C9C8D0-A2E7-426D-9BE9-5C5DCCE3C330}" presName="space" presStyleCnt="0"/>
      <dgm:spPr/>
    </dgm:pt>
    <dgm:pt modelId="{3D403549-A01A-41A7-A162-0D573C42B11D}" type="pres">
      <dgm:prSet presAssocID="{9880BA4F-61E7-4E1B-BD6B-39021C0328C0}" presName="compositeA" presStyleCnt="0"/>
      <dgm:spPr/>
    </dgm:pt>
    <dgm:pt modelId="{BEB2A09E-EA23-425C-A836-26374AABB1E2}" type="pres">
      <dgm:prSet presAssocID="{9880BA4F-61E7-4E1B-BD6B-39021C0328C0}" presName="textA" presStyleLbl="revTx" presStyleIdx="6" presStyleCnt="10" custScaleX="180944" custScaleY="81494" custLinFactX="-157893" custLinFactY="64171" custLinFactNeighborX="-200000" custLinFactNeighborY="100000">
        <dgm:presLayoutVars>
          <dgm:bulletEnabled val="1"/>
        </dgm:presLayoutVars>
      </dgm:prSet>
      <dgm:spPr/>
    </dgm:pt>
    <dgm:pt modelId="{3DFAC0D4-B585-416E-BA8C-03C5D13220CE}" type="pres">
      <dgm:prSet presAssocID="{9880BA4F-61E7-4E1B-BD6B-39021C0328C0}" presName="circleA" presStyleLbl="node1" presStyleIdx="6" presStyleCnt="10" custLinFactX="-100000" custLinFactNeighborX="-111645" custLinFactNeighborY="18209"/>
      <dgm:spPr>
        <a:xfrm>
          <a:off x="5727857" y="1928129"/>
          <a:ext cx="428473" cy="428473"/>
        </a:xfrm>
        <a:prstGeom prst="ellipse">
          <a:avLst/>
        </a:prstGeom>
        <a:solidFill>
          <a:srgbClr val="3333CC">
            <a:hueOff val="-9600000"/>
            <a:satOff val="-40002"/>
            <a:lumOff val="33334"/>
            <a:alphaOff val="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dgm:spPr>
    </dgm:pt>
    <dgm:pt modelId="{0852A60F-3AC4-43A2-A4E0-3BF0EB2B3B82}" type="pres">
      <dgm:prSet presAssocID="{9880BA4F-61E7-4E1B-BD6B-39021C0328C0}" presName="spaceA" presStyleCnt="0"/>
      <dgm:spPr/>
    </dgm:pt>
    <dgm:pt modelId="{F6CBDBA2-FA62-4317-B67F-A679685D13BE}" type="pres">
      <dgm:prSet presAssocID="{212C9AAD-D657-4D26-ACDD-5931933B2517}" presName="space" presStyleCnt="0"/>
      <dgm:spPr/>
    </dgm:pt>
    <dgm:pt modelId="{190E020B-1A38-4FCB-88DB-E35FECC5C075}" type="pres">
      <dgm:prSet presAssocID="{99843A0B-53F4-492F-A1C4-606C611936AB}" presName="compositeB" presStyleCnt="0"/>
      <dgm:spPr/>
    </dgm:pt>
    <dgm:pt modelId="{533992D1-C78E-4C92-ACF8-22B79D156885}" type="pres">
      <dgm:prSet presAssocID="{99843A0B-53F4-492F-A1C4-606C611936AB}" presName="textB" presStyleLbl="revTx" presStyleIdx="7" presStyleCnt="10" custScaleX="198308" custLinFactX="-190528" custLinFactY="-79985" custLinFactNeighborX="-200000" custLinFactNeighborY="-100000">
        <dgm:presLayoutVars>
          <dgm:bulletEnabled val="1"/>
        </dgm:presLayoutVars>
      </dgm:prSet>
      <dgm:spPr/>
    </dgm:pt>
    <dgm:pt modelId="{5A703FB3-1B09-4F5D-8E28-0259DD2BFFBB}" type="pres">
      <dgm:prSet presAssocID="{99843A0B-53F4-492F-A1C4-606C611936AB}" presName="circleB" presStyleLbl="node1" presStyleIdx="7" presStyleCnt="10" custLinFactNeighborX="-32969" custLinFactNeighborY="-2522"/>
      <dgm:spPr>
        <a:xfrm>
          <a:off x="6666365" y="1928129"/>
          <a:ext cx="428473" cy="428473"/>
        </a:xfrm>
        <a:prstGeom prst="ellipse">
          <a:avLst/>
        </a:prstGeom>
        <a:solidFill>
          <a:srgbClr val="3333CC">
            <a:hueOff val="-11200000"/>
            <a:satOff val="-46669"/>
            <a:lumOff val="38890"/>
            <a:alphaOff val="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dgm:spPr>
    </dgm:pt>
    <dgm:pt modelId="{1A7B16B1-B131-44F8-9A33-6260A3BA0835}" type="pres">
      <dgm:prSet presAssocID="{99843A0B-53F4-492F-A1C4-606C611936AB}" presName="spaceB" presStyleCnt="0"/>
      <dgm:spPr/>
    </dgm:pt>
    <dgm:pt modelId="{6CE5E1FC-972E-4939-8814-D211D16E5236}" type="pres">
      <dgm:prSet presAssocID="{B5680C0F-8143-402C-AAC5-8E27D19DD8B4}" presName="space" presStyleCnt="0"/>
      <dgm:spPr/>
    </dgm:pt>
    <dgm:pt modelId="{BD3EB117-5913-4FF8-BD9E-09BFE695C0BD}" type="pres">
      <dgm:prSet presAssocID="{367F234A-7AB3-4369-A5A7-EB665D677DC4}" presName="compositeA" presStyleCnt="0"/>
      <dgm:spPr/>
    </dgm:pt>
    <dgm:pt modelId="{536F4314-26E5-4F07-8D07-2DD6E7E234A7}" type="pres">
      <dgm:prSet presAssocID="{367F234A-7AB3-4369-A5A7-EB665D677DC4}" presName="textA" presStyleLbl="revTx" presStyleIdx="8" presStyleCnt="10" custScaleX="172322" custLinFactX="-195946" custLinFactY="51673" custLinFactNeighborX="-200000" custLinFactNeighborY="100000">
        <dgm:presLayoutVars>
          <dgm:bulletEnabled val="1"/>
        </dgm:presLayoutVars>
      </dgm:prSet>
      <dgm:spPr/>
    </dgm:pt>
    <dgm:pt modelId="{49180514-5299-44DE-8924-B99464286F34}" type="pres">
      <dgm:prSet presAssocID="{367F234A-7AB3-4369-A5A7-EB665D677DC4}" presName="circleA" presStyleLbl="node1" presStyleIdx="8" presStyleCnt="10" custLinFactNeighborX="-81750" custLinFactNeighborY="-2727"/>
      <dgm:spPr>
        <a:xfrm>
          <a:off x="7673031" y="1928129"/>
          <a:ext cx="428473" cy="428473"/>
        </a:xfrm>
        <a:prstGeom prst="ellipse">
          <a:avLst/>
        </a:prstGeom>
        <a:solidFill>
          <a:srgbClr val="3333CC">
            <a:hueOff val="-12800000"/>
            <a:satOff val="-53336"/>
            <a:lumOff val="44445"/>
            <a:alphaOff val="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dgm:spPr>
    </dgm:pt>
    <dgm:pt modelId="{7D14BBC9-B79F-4E3D-B4D4-E9F7345D5781}" type="pres">
      <dgm:prSet presAssocID="{367F234A-7AB3-4369-A5A7-EB665D677DC4}" presName="spaceA" presStyleCnt="0"/>
      <dgm:spPr/>
    </dgm:pt>
    <dgm:pt modelId="{8E75AE9C-DF9E-49C5-9D4B-445C549866D4}" type="pres">
      <dgm:prSet presAssocID="{A2BB8D1F-8186-45AD-8AE1-9B7810B9E048}" presName="space" presStyleCnt="0"/>
      <dgm:spPr/>
    </dgm:pt>
    <dgm:pt modelId="{C4A459AB-D67C-4A2B-BF99-0FA8147ADBCD}" type="pres">
      <dgm:prSet presAssocID="{002A2C86-8C1E-4E4E-AB7C-EB4B095978A4}" presName="compositeB" presStyleCnt="0"/>
      <dgm:spPr/>
    </dgm:pt>
    <dgm:pt modelId="{AC0E22F8-2719-4E28-A56D-F0E730E9EE7B}" type="pres">
      <dgm:prSet presAssocID="{002A2C86-8C1E-4E4E-AB7C-EB4B095978A4}" presName="textB" presStyleLbl="revTx" presStyleIdx="9" presStyleCnt="10" custScaleX="168552" custLinFactX="47017" custLinFactY="-52588" custLinFactNeighborX="100000" custLinFactNeighborY="-100000">
        <dgm:presLayoutVars>
          <dgm:bulletEnabled val="1"/>
        </dgm:presLayoutVars>
      </dgm:prSet>
      <dgm:spPr/>
    </dgm:pt>
    <dgm:pt modelId="{29685473-F6F0-4A7C-B6D7-24CF95A5E9D1}" type="pres">
      <dgm:prSet presAssocID="{002A2C86-8C1E-4E4E-AB7C-EB4B095978A4}" presName="circleB" presStyleLbl="node1" presStyleIdx="9" presStyleCnt="10" custLinFactX="-20057" custLinFactNeighborX="-100000" custLinFactNeighborY="-9517"/>
      <dgm:spPr>
        <a:xfrm>
          <a:off x="8677399" y="1928129"/>
          <a:ext cx="428473" cy="428473"/>
        </a:xfrm>
        <a:prstGeom prst="ellipse">
          <a:avLst/>
        </a:prstGeom>
        <a:solidFill>
          <a:srgbClr val="3333CC">
            <a:hueOff val="-14400000"/>
            <a:satOff val="-60003"/>
            <a:lumOff val="50001"/>
            <a:alphaOff val="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dgm:spPr>
    </dgm:pt>
    <dgm:pt modelId="{B7BEEEF6-FD78-42D8-BFC8-A02D732FF28C}" type="pres">
      <dgm:prSet presAssocID="{002A2C86-8C1E-4E4E-AB7C-EB4B095978A4}" presName="spaceB" presStyleCnt="0"/>
      <dgm:spPr/>
    </dgm:pt>
  </dgm:ptLst>
  <dgm:cxnLst>
    <dgm:cxn modelId="{06BA3A08-9456-424E-ABC9-39F349A6F457}" type="presOf" srcId="{4C7608CC-6A29-43E2-8645-CD78ADEE8E89}" destId="{1CC79535-0F81-4CFE-8ACA-E7E6D796884A}" srcOrd="0" destOrd="0" presId="urn:microsoft.com/office/officeart/2005/8/layout/hProcess11"/>
    <dgm:cxn modelId="{280DA524-98CA-49E1-93FF-1F9602245927}" type="presOf" srcId="{9880BA4F-61E7-4E1B-BD6B-39021C0328C0}" destId="{BEB2A09E-EA23-425C-A836-26374AABB1E2}" srcOrd="0" destOrd="0" presId="urn:microsoft.com/office/officeart/2005/8/layout/hProcess11"/>
    <dgm:cxn modelId="{68702F26-9A50-4319-9D01-CC71268AC7EB}" type="presOf" srcId="{76B52305-50BB-4E49-9DF2-BDE525C0E3A0}" destId="{B8ED4E93-E692-4BEF-82CD-1823BEBE92CE}" srcOrd="0" destOrd="0" presId="urn:microsoft.com/office/officeart/2005/8/layout/hProcess11"/>
    <dgm:cxn modelId="{6775DD2D-419F-40AE-B7CA-70426CE4A0EC}" type="presOf" srcId="{99843A0B-53F4-492F-A1C4-606C611936AB}" destId="{533992D1-C78E-4C92-ACF8-22B79D156885}" srcOrd="0" destOrd="0" presId="urn:microsoft.com/office/officeart/2005/8/layout/hProcess11"/>
    <dgm:cxn modelId="{3000B139-2344-4F0F-A991-27D524B11A00}" srcId="{2114E1D0-A775-4679-95F0-6F8A341793A3}" destId="{76B52305-50BB-4E49-9DF2-BDE525C0E3A0}" srcOrd="0" destOrd="0" parTransId="{1B19BF8A-356F-4542-A3A0-7A77085A2AED}" sibTransId="{26BA1C25-BF63-4F5B-B634-3689C3571887}"/>
    <dgm:cxn modelId="{EA6A6F3F-1945-4961-89D4-4036A780632A}" srcId="{2114E1D0-A775-4679-95F0-6F8A341793A3}" destId="{2A536067-5E44-4867-B051-27855C39E283}" srcOrd="2" destOrd="0" parTransId="{6BD3A45D-81FF-4CA3-8981-695F7F780FEC}" sibTransId="{3A69E857-85B5-49C7-9E18-DC175814CDF3}"/>
    <dgm:cxn modelId="{B7697863-4518-49A6-A30C-182E8B77355E}" srcId="{2114E1D0-A775-4679-95F0-6F8A341793A3}" destId="{99843A0B-53F4-492F-A1C4-606C611936AB}" srcOrd="7" destOrd="0" parTransId="{8DA9713C-21C3-4C81-B23C-3116BE803DF7}" sibTransId="{B5680C0F-8143-402C-AAC5-8E27D19DD8B4}"/>
    <dgm:cxn modelId="{D3E58B46-EEAD-4498-9301-D4BE21B77217}" type="presOf" srcId="{48275573-B8CA-4E52-BE68-B15364EBE180}" destId="{3E473293-C58E-4214-B240-CD463B02D9AE}" srcOrd="0" destOrd="0" presId="urn:microsoft.com/office/officeart/2005/8/layout/hProcess11"/>
    <dgm:cxn modelId="{D5D31451-BB04-4125-9D72-263A283DF8FD}" srcId="{2114E1D0-A775-4679-95F0-6F8A341793A3}" destId="{367F234A-7AB3-4369-A5A7-EB665D677DC4}" srcOrd="8" destOrd="0" parTransId="{63B0CB21-DD99-4BE7-AD92-90CBB9333A80}" sibTransId="{A2BB8D1F-8186-45AD-8AE1-9B7810B9E048}"/>
    <dgm:cxn modelId="{CF9EB180-D445-48A1-9DAD-63F5A3C9C4F5}" srcId="{2114E1D0-A775-4679-95F0-6F8A341793A3}" destId="{9880BA4F-61E7-4E1B-BD6B-39021C0328C0}" srcOrd="6" destOrd="0" parTransId="{2818EC34-A887-441E-A724-D5692BC2F472}" sibTransId="{212C9AAD-D657-4D26-ACDD-5931933B2517}"/>
    <dgm:cxn modelId="{7638088C-596B-4DAE-9B5D-6FC966CEE10C}" srcId="{2114E1D0-A775-4679-95F0-6F8A341793A3}" destId="{002A2C86-8C1E-4E4E-AB7C-EB4B095978A4}" srcOrd="9" destOrd="0" parTransId="{B0500FE2-5315-4EA7-8D5D-B3E890D78225}" sibTransId="{89DC4A5A-2D32-4A6A-A475-4EA9845BFB62}"/>
    <dgm:cxn modelId="{D3000A94-1448-4573-A0A9-0469C2CE498D}" type="presOf" srcId="{2A536067-5E44-4867-B051-27855C39E283}" destId="{25C6237C-6171-47DF-AAD1-4CA6EB314D32}" srcOrd="0" destOrd="0" presId="urn:microsoft.com/office/officeart/2005/8/layout/hProcess11"/>
    <dgm:cxn modelId="{5D757F98-7ACC-4BAE-B2CD-C19BF8C27010}" type="presOf" srcId="{9EAAEFE8-426F-431D-B9CE-E9F78EC9978D}" destId="{8D05786B-D0E7-4C07-8767-96EF58749C2B}" srcOrd="0" destOrd="0" presId="urn:microsoft.com/office/officeart/2005/8/layout/hProcess11"/>
    <dgm:cxn modelId="{49856F9F-8486-4F0F-A442-A4CEBEF9DEA5}" type="presOf" srcId="{367F234A-7AB3-4369-A5A7-EB665D677DC4}" destId="{536F4314-26E5-4F07-8D07-2DD6E7E234A7}" srcOrd="0" destOrd="0" presId="urn:microsoft.com/office/officeart/2005/8/layout/hProcess11"/>
    <dgm:cxn modelId="{34EC21A0-8940-415A-B89A-3CFE8B391513}" srcId="{2114E1D0-A775-4679-95F0-6F8A341793A3}" destId="{48275573-B8CA-4E52-BE68-B15364EBE180}" srcOrd="1" destOrd="0" parTransId="{C80168DF-C645-4A14-B5C4-14EBB8CE7237}" sibTransId="{EEC965C9-B1E0-44FF-9FBF-F0C299D146D1}"/>
    <dgm:cxn modelId="{62F978A0-2379-425D-A4C2-5CAE99F4F4F8}" srcId="{2114E1D0-A775-4679-95F0-6F8A341793A3}" destId="{9EAAEFE8-426F-431D-B9CE-E9F78EC9978D}" srcOrd="4" destOrd="0" parTransId="{7CF73F7D-C3F7-478E-BFA3-6497192EC25D}" sibTransId="{979C0E01-1A56-4C4F-B3BF-0BF8F040D569}"/>
    <dgm:cxn modelId="{F98DBDA4-0701-400F-A123-28233FFAC94B}" srcId="{2114E1D0-A775-4679-95F0-6F8A341793A3}" destId="{4C7608CC-6A29-43E2-8645-CD78ADEE8E89}" srcOrd="5" destOrd="0" parTransId="{E86CFA9D-8636-484F-832F-63A2D51B9BF6}" sibTransId="{D8C9C8D0-A2E7-426D-9BE9-5C5DCCE3C330}"/>
    <dgm:cxn modelId="{A1E61CBD-1A2C-4681-A420-94D12C8E106F}" type="presOf" srcId="{2114E1D0-A775-4679-95F0-6F8A341793A3}" destId="{3580F773-BCAF-4FA7-BF10-B20FEAAF3FE4}" srcOrd="0" destOrd="0" presId="urn:microsoft.com/office/officeart/2005/8/layout/hProcess11"/>
    <dgm:cxn modelId="{BE60A1D7-AD92-4213-9CC0-19B9CDCE51D4}" type="presOf" srcId="{B50C7770-3AAA-45E1-9B85-C7E02FA1CEB1}" destId="{C4F307F0-6E82-4F15-87E4-1A3C82537C41}" srcOrd="0" destOrd="0" presId="urn:microsoft.com/office/officeart/2005/8/layout/hProcess11"/>
    <dgm:cxn modelId="{AD75E0E4-9AD9-4871-A993-77EA968031B9}" type="presOf" srcId="{002A2C86-8C1E-4E4E-AB7C-EB4B095978A4}" destId="{AC0E22F8-2719-4E28-A56D-F0E730E9EE7B}" srcOrd="0" destOrd="0" presId="urn:microsoft.com/office/officeart/2005/8/layout/hProcess11"/>
    <dgm:cxn modelId="{DCD589E7-8D36-4453-A684-684AEDE807AB}" srcId="{2114E1D0-A775-4679-95F0-6F8A341793A3}" destId="{B50C7770-3AAA-45E1-9B85-C7E02FA1CEB1}" srcOrd="3" destOrd="0" parTransId="{AE6FED03-EFDB-4732-8153-6BF25F1EA385}" sibTransId="{00FB0180-9795-46F0-B7C6-0E38CC8032F7}"/>
    <dgm:cxn modelId="{4EBCEBA9-5096-4346-9F01-D29C74465054}" type="presParOf" srcId="{3580F773-BCAF-4FA7-BF10-B20FEAAF3FE4}" destId="{5ED3D1B5-084D-4D4B-9A8B-4C97709F6D4C}" srcOrd="0" destOrd="0" presId="urn:microsoft.com/office/officeart/2005/8/layout/hProcess11"/>
    <dgm:cxn modelId="{3D6497A7-3995-46A2-B317-65ACF7AB9C3A}" type="presParOf" srcId="{3580F773-BCAF-4FA7-BF10-B20FEAAF3FE4}" destId="{AAC62B1C-EA7C-456D-B3F9-5EAAC55B296E}" srcOrd="1" destOrd="0" presId="urn:microsoft.com/office/officeart/2005/8/layout/hProcess11"/>
    <dgm:cxn modelId="{80834229-BE4E-4819-A204-D6AB4AB6FEEF}" type="presParOf" srcId="{AAC62B1C-EA7C-456D-B3F9-5EAAC55B296E}" destId="{B039B899-D1E9-4AF6-9470-44FD5691F9CB}" srcOrd="0" destOrd="0" presId="urn:microsoft.com/office/officeart/2005/8/layout/hProcess11"/>
    <dgm:cxn modelId="{66977EE6-03A6-4EFD-B858-E2B2B44D538E}" type="presParOf" srcId="{B039B899-D1E9-4AF6-9470-44FD5691F9CB}" destId="{B8ED4E93-E692-4BEF-82CD-1823BEBE92CE}" srcOrd="0" destOrd="0" presId="urn:microsoft.com/office/officeart/2005/8/layout/hProcess11"/>
    <dgm:cxn modelId="{035F63C6-EA35-4833-8B09-CC910B1F1B84}" type="presParOf" srcId="{B039B899-D1E9-4AF6-9470-44FD5691F9CB}" destId="{3BB2CCC1-E6C9-4883-B630-A1033B3E0DAB}" srcOrd="1" destOrd="0" presId="urn:microsoft.com/office/officeart/2005/8/layout/hProcess11"/>
    <dgm:cxn modelId="{28A2B1D4-C206-4632-B47A-1BAAE31A5FBA}" type="presParOf" srcId="{B039B899-D1E9-4AF6-9470-44FD5691F9CB}" destId="{2411FD11-4891-4F1B-BCEB-F5915EAEC110}" srcOrd="2" destOrd="0" presId="urn:microsoft.com/office/officeart/2005/8/layout/hProcess11"/>
    <dgm:cxn modelId="{7E1DE424-7B66-4DF6-A2F9-D000B03C94C1}" type="presParOf" srcId="{AAC62B1C-EA7C-456D-B3F9-5EAAC55B296E}" destId="{BA327B5E-B571-4214-95E2-DF30CF20A88F}" srcOrd="1" destOrd="0" presId="urn:microsoft.com/office/officeart/2005/8/layout/hProcess11"/>
    <dgm:cxn modelId="{7D055C46-062F-45D2-A730-5F44957995F1}" type="presParOf" srcId="{AAC62B1C-EA7C-456D-B3F9-5EAAC55B296E}" destId="{C0ABD937-19A4-4E25-ADEB-161D2483865E}" srcOrd="2" destOrd="0" presId="urn:microsoft.com/office/officeart/2005/8/layout/hProcess11"/>
    <dgm:cxn modelId="{2D1FF481-44DA-4F64-9E41-93E5184EC10A}" type="presParOf" srcId="{C0ABD937-19A4-4E25-ADEB-161D2483865E}" destId="{3E473293-C58E-4214-B240-CD463B02D9AE}" srcOrd="0" destOrd="0" presId="urn:microsoft.com/office/officeart/2005/8/layout/hProcess11"/>
    <dgm:cxn modelId="{9E65E4DA-3F6D-457B-B1A5-C3D633CE0854}" type="presParOf" srcId="{C0ABD937-19A4-4E25-ADEB-161D2483865E}" destId="{197C936F-2DF8-4315-9A24-FDA0667A3BDF}" srcOrd="1" destOrd="0" presId="urn:microsoft.com/office/officeart/2005/8/layout/hProcess11"/>
    <dgm:cxn modelId="{A64329C6-DF8D-4ECF-9B6A-1B4CCC72D947}" type="presParOf" srcId="{C0ABD937-19A4-4E25-ADEB-161D2483865E}" destId="{1C053095-1BAC-4A6B-B3C4-B9559AEDB4C6}" srcOrd="2" destOrd="0" presId="urn:microsoft.com/office/officeart/2005/8/layout/hProcess11"/>
    <dgm:cxn modelId="{16AA8DC9-58EF-48C8-9264-FED90E00BD56}" type="presParOf" srcId="{AAC62B1C-EA7C-456D-B3F9-5EAAC55B296E}" destId="{DB1E10CC-C190-4735-B4F8-D8B24B7832B3}" srcOrd="3" destOrd="0" presId="urn:microsoft.com/office/officeart/2005/8/layout/hProcess11"/>
    <dgm:cxn modelId="{6C5A7E23-7128-4899-AE1E-F3C9A92210ED}" type="presParOf" srcId="{AAC62B1C-EA7C-456D-B3F9-5EAAC55B296E}" destId="{90C11E13-E181-4A22-8180-E4F551C26141}" srcOrd="4" destOrd="0" presId="urn:microsoft.com/office/officeart/2005/8/layout/hProcess11"/>
    <dgm:cxn modelId="{49E193B2-FA95-41DC-A355-CABA35324E1B}" type="presParOf" srcId="{90C11E13-E181-4A22-8180-E4F551C26141}" destId="{25C6237C-6171-47DF-AAD1-4CA6EB314D32}" srcOrd="0" destOrd="0" presId="urn:microsoft.com/office/officeart/2005/8/layout/hProcess11"/>
    <dgm:cxn modelId="{67AEE502-27C0-4B2D-96BC-54543CB2F45F}" type="presParOf" srcId="{90C11E13-E181-4A22-8180-E4F551C26141}" destId="{E422D386-843F-4630-AE02-DC9104B57C87}" srcOrd="1" destOrd="0" presId="urn:microsoft.com/office/officeart/2005/8/layout/hProcess11"/>
    <dgm:cxn modelId="{DD2440EB-9F61-4D34-97D9-F1CDD1A1CDEA}" type="presParOf" srcId="{90C11E13-E181-4A22-8180-E4F551C26141}" destId="{9F7F6083-80B1-4EB9-879A-9982D0178C04}" srcOrd="2" destOrd="0" presId="urn:microsoft.com/office/officeart/2005/8/layout/hProcess11"/>
    <dgm:cxn modelId="{0D42C2E9-C899-4F5A-8ED2-B1446EE71C99}" type="presParOf" srcId="{AAC62B1C-EA7C-456D-B3F9-5EAAC55B296E}" destId="{6891489B-E8E8-4442-8703-46C022AD6037}" srcOrd="5" destOrd="0" presId="urn:microsoft.com/office/officeart/2005/8/layout/hProcess11"/>
    <dgm:cxn modelId="{34708B44-EB98-4CF4-BD4B-9AD68855401F}" type="presParOf" srcId="{AAC62B1C-EA7C-456D-B3F9-5EAAC55B296E}" destId="{45E8C66A-D9A3-461D-9303-D86037860ADD}" srcOrd="6" destOrd="0" presId="urn:microsoft.com/office/officeart/2005/8/layout/hProcess11"/>
    <dgm:cxn modelId="{52E6FC02-6621-4EE4-8791-A142851CCB7B}" type="presParOf" srcId="{45E8C66A-D9A3-461D-9303-D86037860ADD}" destId="{C4F307F0-6E82-4F15-87E4-1A3C82537C41}" srcOrd="0" destOrd="0" presId="urn:microsoft.com/office/officeart/2005/8/layout/hProcess11"/>
    <dgm:cxn modelId="{1B99A31F-CFA6-47DB-B7E7-D7A77A9B61CD}" type="presParOf" srcId="{45E8C66A-D9A3-461D-9303-D86037860ADD}" destId="{01120116-719B-4992-859E-7E99317DF6F1}" srcOrd="1" destOrd="0" presId="urn:microsoft.com/office/officeart/2005/8/layout/hProcess11"/>
    <dgm:cxn modelId="{F398D8E7-36B0-4532-8242-F25D8BF05294}" type="presParOf" srcId="{45E8C66A-D9A3-461D-9303-D86037860ADD}" destId="{17610B25-70C5-4ABD-A8D9-CAD0CD38EF19}" srcOrd="2" destOrd="0" presId="urn:microsoft.com/office/officeart/2005/8/layout/hProcess11"/>
    <dgm:cxn modelId="{1D5A8CCC-62FE-4773-B06F-D251F917DEDF}" type="presParOf" srcId="{AAC62B1C-EA7C-456D-B3F9-5EAAC55B296E}" destId="{38589921-3445-4E10-8EE8-46EAAE92DBB6}" srcOrd="7" destOrd="0" presId="urn:microsoft.com/office/officeart/2005/8/layout/hProcess11"/>
    <dgm:cxn modelId="{9E254677-16CA-4E42-9074-9C80E1DCE671}" type="presParOf" srcId="{AAC62B1C-EA7C-456D-B3F9-5EAAC55B296E}" destId="{174335EE-FE9C-46F2-A493-1CD7D7D5E142}" srcOrd="8" destOrd="0" presId="urn:microsoft.com/office/officeart/2005/8/layout/hProcess11"/>
    <dgm:cxn modelId="{734B19BF-0F8C-4166-A380-B7705C67736A}" type="presParOf" srcId="{174335EE-FE9C-46F2-A493-1CD7D7D5E142}" destId="{8D05786B-D0E7-4C07-8767-96EF58749C2B}" srcOrd="0" destOrd="0" presId="urn:microsoft.com/office/officeart/2005/8/layout/hProcess11"/>
    <dgm:cxn modelId="{D5F0897D-9C61-48B3-A234-5602A7C2E354}" type="presParOf" srcId="{174335EE-FE9C-46F2-A493-1CD7D7D5E142}" destId="{1B97E0B9-8A63-4AB3-9DAD-20983A4CD0BC}" srcOrd="1" destOrd="0" presId="urn:microsoft.com/office/officeart/2005/8/layout/hProcess11"/>
    <dgm:cxn modelId="{D307D37F-1A5F-4F7D-84A6-406C622ECF68}" type="presParOf" srcId="{174335EE-FE9C-46F2-A493-1CD7D7D5E142}" destId="{92FA3763-9A40-4E7C-AAF1-F8502B2AAA5A}" srcOrd="2" destOrd="0" presId="urn:microsoft.com/office/officeart/2005/8/layout/hProcess11"/>
    <dgm:cxn modelId="{986E7D97-75C2-40FE-8D30-D6EE8DF1ABA2}" type="presParOf" srcId="{AAC62B1C-EA7C-456D-B3F9-5EAAC55B296E}" destId="{DC98DD16-348A-4729-BA88-B77C4A8B1685}" srcOrd="9" destOrd="0" presId="urn:microsoft.com/office/officeart/2005/8/layout/hProcess11"/>
    <dgm:cxn modelId="{3EFA7FFA-69D9-4C7D-AD43-9CC114D60FC0}" type="presParOf" srcId="{AAC62B1C-EA7C-456D-B3F9-5EAAC55B296E}" destId="{BA3941DB-DCD0-48F5-B64E-3A6AAF8EE363}" srcOrd="10" destOrd="0" presId="urn:microsoft.com/office/officeart/2005/8/layout/hProcess11"/>
    <dgm:cxn modelId="{83E7BE19-9E16-4A01-A4EF-F874672CD2C7}" type="presParOf" srcId="{BA3941DB-DCD0-48F5-B64E-3A6AAF8EE363}" destId="{1CC79535-0F81-4CFE-8ACA-E7E6D796884A}" srcOrd="0" destOrd="0" presId="urn:microsoft.com/office/officeart/2005/8/layout/hProcess11"/>
    <dgm:cxn modelId="{589EE7F1-AAD5-4BF6-9B2E-D3D55C653D01}" type="presParOf" srcId="{BA3941DB-DCD0-48F5-B64E-3A6AAF8EE363}" destId="{9274AD82-2A5D-4DDD-AA45-AB5FA2B78337}" srcOrd="1" destOrd="0" presId="urn:microsoft.com/office/officeart/2005/8/layout/hProcess11"/>
    <dgm:cxn modelId="{4A336810-37A7-475A-8C5B-64734172A734}" type="presParOf" srcId="{BA3941DB-DCD0-48F5-B64E-3A6AAF8EE363}" destId="{D786323C-E3FA-4AE7-BC80-78D74AF84FC4}" srcOrd="2" destOrd="0" presId="urn:microsoft.com/office/officeart/2005/8/layout/hProcess11"/>
    <dgm:cxn modelId="{8D8385FE-CB6B-45FD-B183-A5A8709BABCF}" type="presParOf" srcId="{AAC62B1C-EA7C-456D-B3F9-5EAAC55B296E}" destId="{CC2F1EF9-FCA2-44B7-8E10-13B9AACE238C}" srcOrd="11" destOrd="0" presId="urn:microsoft.com/office/officeart/2005/8/layout/hProcess11"/>
    <dgm:cxn modelId="{B3CE7F07-7621-4253-BE9E-0D85DBE0D581}" type="presParOf" srcId="{AAC62B1C-EA7C-456D-B3F9-5EAAC55B296E}" destId="{3D403549-A01A-41A7-A162-0D573C42B11D}" srcOrd="12" destOrd="0" presId="urn:microsoft.com/office/officeart/2005/8/layout/hProcess11"/>
    <dgm:cxn modelId="{E61446F3-E001-4F28-936E-F32B5D78330E}" type="presParOf" srcId="{3D403549-A01A-41A7-A162-0D573C42B11D}" destId="{BEB2A09E-EA23-425C-A836-26374AABB1E2}" srcOrd="0" destOrd="0" presId="urn:microsoft.com/office/officeart/2005/8/layout/hProcess11"/>
    <dgm:cxn modelId="{B587CF7C-8301-412B-BF2F-EAEA004B1EF1}" type="presParOf" srcId="{3D403549-A01A-41A7-A162-0D573C42B11D}" destId="{3DFAC0D4-B585-416E-BA8C-03C5D13220CE}" srcOrd="1" destOrd="0" presId="urn:microsoft.com/office/officeart/2005/8/layout/hProcess11"/>
    <dgm:cxn modelId="{F85F00CA-0B03-4695-9C82-5B6DB09A9534}" type="presParOf" srcId="{3D403549-A01A-41A7-A162-0D573C42B11D}" destId="{0852A60F-3AC4-43A2-A4E0-3BF0EB2B3B82}" srcOrd="2" destOrd="0" presId="urn:microsoft.com/office/officeart/2005/8/layout/hProcess11"/>
    <dgm:cxn modelId="{17290969-907D-4654-B93D-0E8321BBF97C}" type="presParOf" srcId="{AAC62B1C-EA7C-456D-B3F9-5EAAC55B296E}" destId="{F6CBDBA2-FA62-4317-B67F-A679685D13BE}" srcOrd="13" destOrd="0" presId="urn:microsoft.com/office/officeart/2005/8/layout/hProcess11"/>
    <dgm:cxn modelId="{EE406ED5-1CBE-41F3-880F-C03F67378D01}" type="presParOf" srcId="{AAC62B1C-EA7C-456D-B3F9-5EAAC55B296E}" destId="{190E020B-1A38-4FCB-88DB-E35FECC5C075}" srcOrd="14" destOrd="0" presId="urn:microsoft.com/office/officeart/2005/8/layout/hProcess11"/>
    <dgm:cxn modelId="{680B5D59-80F9-4B4D-B474-5BAA9CE76492}" type="presParOf" srcId="{190E020B-1A38-4FCB-88DB-E35FECC5C075}" destId="{533992D1-C78E-4C92-ACF8-22B79D156885}" srcOrd="0" destOrd="0" presId="urn:microsoft.com/office/officeart/2005/8/layout/hProcess11"/>
    <dgm:cxn modelId="{EA3F55ED-4792-4546-AA59-16D9484FF00D}" type="presParOf" srcId="{190E020B-1A38-4FCB-88DB-E35FECC5C075}" destId="{5A703FB3-1B09-4F5D-8E28-0259DD2BFFBB}" srcOrd="1" destOrd="0" presId="urn:microsoft.com/office/officeart/2005/8/layout/hProcess11"/>
    <dgm:cxn modelId="{7065A20F-55F1-4F2B-954E-3A7440B4E1DA}" type="presParOf" srcId="{190E020B-1A38-4FCB-88DB-E35FECC5C075}" destId="{1A7B16B1-B131-44F8-9A33-6260A3BA0835}" srcOrd="2" destOrd="0" presId="urn:microsoft.com/office/officeart/2005/8/layout/hProcess11"/>
    <dgm:cxn modelId="{7C6BA700-6E29-4A72-8091-B60C389F1378}" type="presParOf" srcId="{AAC62B1C-EA7C-456D-B3F9-5EAAC55B296E}" destId="{6CE5E1FC-972E-4939-8814-D211D16E5236}" srcOrd="15" destOrd="0" presId="urn:microsoft.com/office/officeart/2005/8/layout/hProcess11"/>
    <dgm:cxn modelId="{824A4B50-2317-4F40-B90D-563B49E223FA}" type="presParOf" srcId="{AAC62B1C-EA7C-456D-B3F9-5EAAC55B296E}" destId="{BD3EB117-5913-4FF8-BD9E-09BFE695C0BD}" srcOrd="16" destOrd="0" presId="urn:microsoft.com/office/officeart/2005/8/layout/hProcess11"/>
    <dgm:cxn modelId="{F932D82F-1F6C-4F1E-836E-C3DFE45FC51B}" type="presParOf" srcId="{BD3EB117-5913-4FF8-BD9E-09BFE695C0BD}" destId="{536F4314-26E5-4F07-8D07-2DD6E7E234A7}" srcOrd="0" destOrd="0" presId="urn:microsoft.com/office/officeart/2005/8/layout/hProcess11"/>
    <dgm:cxn modelId="{F3E3F94F-FE46-4EB1-AEF7-75670BE8927D}" type="presParOf" srcId="{BD3EB117-5913-4FF8-BD9E-09BFE695C0BD}" destId="{49180514-5299-44DE-8924-B99464286F34}" srcOrd="1" destOrd="0" presId="urn:microsoft.com/office/officeart/2005/8/layout/hProcess11"/>
    <dgm:cxn modelId="{7DBCADBA-F809-440F-9564-575F4D3EF3B9}" type="presParOf" srcId="{BD3EB117-5913-4FF8-BD9E-09BFE695C0BD}" destId="{7D14BBC9-B79F-4E3D-B4D4-E9F7345D5781}" srcOrd="2" destOrd="0" presId="urn:microsoft.com/office/officeart/2005/8/layout/hProcess11"/>
    <dgm:cxn modelId="{4EC490A5-6482-40CC-9547-1213EB336280}" type="presParOf" srcId="{AAC62B1C-EA7C-456D-B3F9-5EAAC55B296E}" destId="{8E75AE9C-DF9E-49C5-9D4B-445C549866D4}" srcOrd="17" destOrd="0" presId="urn:microsoft.com/office/officeart/2005/8/layout/hProcess11"/>
    <dgm:cxn modelId="{EE9EAEC9-5EBB-4992-A9CC-8DDEE18F2CFA}" type="presParOf" srcId="{AAC62B1C-EA7C-456D-B3F9-5EAAC55B296E}" destId="{C4A459AB-D67C-4A2B-BF99-0FA8147ADBCD}" srcOrd="18" destOrd="0" presId="urn:microsoft.com/office/officeart/2005/8/layout/hProcess11"/>
    <dgm:cxn modelId="{003CE600-F961-410C-87E2-5A2874525B67}" type="presParOf" srcId="{C4A459AB-D67C-4A2B-BF99-0FA8147ADBCD}" destId="{AC0E22F8-2719-4E28-A56D-F0E730E9EE7B}" srcOrd="0" destOrd="0" presId="urn:microsoft.com/office/officeart/2005/8/layout/hProcess11"/>
    <dgm:cxn modelId="{CE0BAF82-C721-471E-94B0-402202B6470A}" type="presParOf" srcId="{C4A459AB-D67C-4A2B-BF99-0FA8147ADBCD}" destId="{29685473-F6F0-4A7C-B6D7-24CF95A5E9D1}" srcOrd="1" destOrd="0" presId="urn:microsoft.com/office/officeart/2005/8/layout/hProcess11"/>
    <dgm:cxn modelId="{7E71872F-30F6-49F3-BE04-E13555B5F724}" type="presParOf" srcId="{C4A459AB-D67C-4A2B-BF99-0FA8147ADBCD}" destId="{B7BEEEF6-FD78-42D8-BFC8-A02D732FF28C}" srcOrd="2" destOrd="0" presId="urn:microsoft.com/office/officeart/2005/8/layout/hProcess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D3D1B5-084D-4D4B-9A8B-4C97709F6D4C}">
      <dsp:nvSpPr>
        <dsp:cNvPr id="0" name=""/>
        <dsp:cNvSpPr/>
      </dsp:nvSpPr>
      <dsp:spPr>
        <a:xfrm>
          <a:off x="0" y="979470"/>
          <a:ext cx="8949267" cy="1398944"/>
        </a:xfrm>
        <a:prstGeom prst="notchedRightArrow">
          <a:avLst/>
        </a:prstGeom>
        <a:solidFill>
          <a:srgbClr val="3333CC">
            <a:tint val="40000"/>
            <a:hueOff val="0"/>
            <a:satOff val="0"/>
            <a:lumOff val="0"/>
            <a:alphaOff val="0"/>
          </a:srgbClr>
        </a:solidFill>
        <a:ln>
          <a:noFill/>
        </a:ln>
        <a:effectLst/>
      </dsp:spPr>
      <dsp:style>
        <a:lnRef idx="0">
          <a:scrgbClr r="0" g="0" b="0"/>
        </a:lnRef>
        <a:fillRef idx="1">
          <a:scrgbClr r="0" g="0" b="0"/>
        </a:fillRef>
        <a:effectRef idx="0">
          <a:scrgbClr r="0" g="0" b="0"/>
        </a:effectRef>
        <a:fontRef idx="minor"/>
      </dsp:style>
    </dsp:sp>
    <dsp:sp modelId="{B8ED4E93-E692-4BEF-82CD-1823BEBE92CE}">
      <dsp:nvSpPr>
        <dsp:cNvPr id="0" name=""/>
        <dsp:cNvSpPr/>
      </dsp:nvSpPr>
      <dsp:spPr>
        <a:xfrm>
          <a:off x="1289" y="0"/>
          <a:ext cx="767838" cy="13989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b" anchorCtr="0">
          <a:noAutofit/>
        </a:bodyPr>
        <a:lstStyle/>
        <a:p>
          <a:pPr marL="0" lvl="0" indent="0" algn="ctr" defTabSz="533400">
            <a:lnSpc>
              <a:spcPct val="90000"/>
            </a:lnSpc>
            <a:spcBef>
              <a:spcPct val="0"/>
            </a:spcBef>
            <a:spcAft>
              <a:spcPct val="35000"/>
            </a:spcAft>
            <a:buNone/>
          </a:pPr>
          <a:r>
            <a:rPr lang="en-US" sz="1200" kern="1200" dirty="0">
              <a:solidFill>
                <a:srgbClr val="000000">
                  <a:hueOff val="0"/>
                  <a:satOff val="0"/>
                  <a:lumOff val="0"/>
                  <a:alphaOff val="0"/>
                </a:srgbClr>
              </a:solidFill>
              <a:latin typeface="Times New Roman"/>
              <a:ea typeface="+mn-ea"/>
              <a:cs typeface="+mn-cs"/>
            </a:rPr>
            <a:t>Tech Req Doc(TRD)     </a:t>
          </a:r>
          <a:r>
            <a:rPr lang="en-US" sz="1200" b="1" i="0" kern="1200" dirty="0">
              <a:solidFill>
                <a:srgbClr val="000000">
                  <a:hueOff val="0"/>
                  <a:satOff val="0"/>
                  <a:lumOff val="0"/>
                  <a:alphaOff val="0"/>
                </a:srgbClr>
              </a:solidFill>
              <a:latin typeface="Times New Roman"/>
              <a:ea typeface="+mn-ea"/>
              <a:cs typeface="+mn-cs"/>
            </a:rPr>
            <a:t>July 2022</a:t>
          </a:r>
          <a:endParaRPr lang="en-US" sz="1400" b="1" i="0" kern="1200" dirty="0">
            <a:solidFill>
              <a:srgbClr val="000000">
                <a:hueOff val="0"/>
                <a:satOff val="0"/>
                <a:lumOff val="0"/>
                <a:alphaOff val="0"/>
              </a:srgbClr>
            </a:solidFill>
            <a:latin typeface="Times New Roman"/>
            <a:ea typeface="+mn-ea"/>
            <a:cs typeface="+mn-cs"/>
          </a:endParaRPr>
        </a:p>
      </dsp:txBody>
      <dsp:txXfrm>
        <a:off x="1289" y="0"/>
        <a:ext cx="767838" cy="1398944"/>
      </dsp:txXfrm>
    </dsp:sp>
    <dsp:sp modelId="{3BB2CCC1-E6C9-4883-B630-A1033B3E0DAB}">
      <dsp:nvSpPr>
        <dsp:cNvPr id="0" name=""/>
        <dsp:cNvSpPr/>
      </dsp:nvSpPr>
      <dsp:spPr>
        <a:xfrm>
          <a:off x="210340" y="1573812"/>
          <a:ext cx="349736" cy="349736"/>
        </a:xfrm>
        <a:prstGeom prst="ellipse">
          <a:avLst/>
        </a:prstGeom>
        <a:solidFill>
          <a:srgbClr val="3333CC">
            <a:hueOff val="0"/>
            <a:satOff val="0"/>
            <a:lumOff val="0"/>
            <a:alphaOff val="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3E473293-C58E-4214-B240-CD463B02D9AE}">
      <dsp:nvSpPr>
        <dsp:cNvPr id="0" name=""/>
        <dsp:cNvSpPr/>
      </dsp:nvSpPr>
      <dsp:spPr>
        <a:xfrm>
          <a:off x="570118" y="2098416"/>
          <a:ext cx="829499" cy="13989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t" anchorCtr="0">
          <a:noAutofit/>
        </a:bodyPr>
        <a:lstStyle/>
        <a:p>
          <a:pPr marL="0" lvl="0" indent="0" algn="ctr" defTabSz="533400">
            <a:lnSpc>
              <a:spcPct val="90000"/>
            </a:lnSpc>
            <a:spcBef>
              <a:spcPct val="0"/>
            </a:spcBef>
            <a:spcAft>
              <a:spcPct val="35000"/>
            </a:spcAft>
            <a:buNone/>
          </a:pPr>
          <a:r>
            <a:rPr lang="en-US" altLang="ja-JP" sz="1200" kern="1200" dirty="0">
              <a:solidFill>
                <a:srgbClr val="000000">
                  <a:hueOff val="0"/>
                  <a:satOff val="0"/>
                  <a:lumOff val="0"/>
                  <a:alphaOff val="0"/>
                </a:srgbClr>
              </a:solidFill>
              <a:latin typeface="Times New Roman"/>
              <a:ea typeface="+mn-ea"/>
              <a:cs typeface="+mn-cs"/>
            </a:rPr>
            <a:t>TRD,CMD</a:t>
          </a:r>
        </a:p>
        <a:p>
          <a:pPr marL="0" lvl="0" indent="0" algn="ctr" defTabSz="533400">
            <a:lnSpc>
              <a:spcPct val="90000"/>
            </a:lnSpc>
            <a:spcBef>
              <a:spcPct val="0"/>
            </a:spcBef>
            <a:spcAft>
              <a:spcPct val="35000"/>
            </a:spcAft>
            <a:buNone/>
          </a:pPr>
          <a:r>
            <a:rPr lang="en-US" sz="1200" kern="1200" dirty="0">
              <a:solidFill>
                <a:srgbClr val="000000">
                  <a:hueOff val="0"/>
                  <a:satOff val="0"/>
                  <a:lumOff val="0"/>
                  <a:alphaOff val="0"/>
                </a:srgbClr>
              </a:solidFill>
              <a:latin typeface="Times New Roman"/>
              <a:ea typeface="+mn-ea"/>
              <a:cs typeface="+mn-cs"/>
            </a:rPr>
            <a:t>Call Proposals </a:t>
          </a:r>
          <a:r>
            <a:rPr lang="en-US" sz="1400" b="1" kern="1200" dirty="0">
              <a:solidFill>
                <a:srgbClr val="000000">
                  <a:hueOff val="0"/>
                  <a:satOff val="0"/>
                  <a:lumOff val="0"/>
                  <a:alphaOff val="0"/>
                </a:srgbClr>
              </a:solidFill>
              <a:latin typeface="Times New Roman"/>
              <a:ea typeface="+mn-ea"/>
              <a:cs typeface="+mn-cs"/>
            </a:rPr>
            <a:t>Sept 2022</a:t>
          </a:r>
          <a:endParaRPr lang="en-US" sz="1200" b="1" kern="1200" dirty="0">
            <a:solidFill>
              <a:srgbClr val="000000">
                <a:hueOff val="0"/>
                <a:satOff val="0"/>
                <a:lumOff val="0"/>
                <a:alphaOff val="0"/>
              </a:srgbClr>
            </a:solidFill>
            <a:latin typeface="Times New Roman"/>
            <a:ea typeface="+mn-ea"/>
            <a:cs typeface="+mn-cs"/>
          </a:endParaRPr>
        </a:p>
      </dsp:txBody>
      <dsp:txXfrm>
        <a:off x="570118" y="2098416"/>
        <a:ext cx="829499" cy="1398944"/>
      </dsp:txXfrm>
    </dsp:sp>
    <dsp:sp modelId="{197C936F-2DF8-4315-9A24-FDA0667A3BDF}">
      <dsp:nvSpPr>
        <dsp:cNvPr id="0" name=""/>
        <dsp:cNvSpPr/>
      </dsp:nvSpPr>
      <dsp:spPr>
        <a:xfrm>
          <a:off x="744287" y="1573812"/>
          <a:ext cx="349736" cy="349736"/>
        </a:xfrm>
        <a:prstGeom prst="ellipse">
          <a:avLst/>
        </a:prstGeom>
        <a:solidFill>
          <a:srgbClr val="3333CC">
            <a:hueOff val="-1600000"/>
            <a:satOff val="-6667"/>
            <a:lumOff val="5556"/>
            <a:alphaOff val="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25C6237C-6171-47DF-AAD1-4CA6EB314D32}">
      <dsp:nvSpPr>
        <dsp:cNvPr id="0" name=""/>
        <dsp:cNvSpPr/>
      </dsp:nvSpPr>
      <dsp:spPr>
        <a:xfrm>
          <a:off x="1105655" y="11093"/>
          <a:ext cx="742579" cy="13989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78232" rIns="78232" bIns="78232" numCol="1" spcCol="1270" anchor="b" anchorCtr="0">
          <a:noAutofit/>
        </a:bodyPr>
        <a:lstStyle/>
        <a:p>
          <a:pPr marL="0" lvl="0" indent="0" algn="ctr" defTabSz="488950">
            <a:lnSpc>
              <a:spcPct val="90000"/>
            </a:lnSpc>
            <a:spcBef>
              <a:spcPct val="0"/>
            </a:spcBef>
            <a:spcAft>
              <a:spcPct val="35000"/>
            </a:spcAft>
            <a:buNone/>
          </a:pPr>
          <a:r>
            <a:rPr lang="en-US" sz="1100" kern="1200" dirty="0">
              <a:effectLst/>
            </a:rPr>
            <a:t>Presentation of proposa</a:t>
          </a:r>
          <a:r>
            <a:rPr lang="en-US" sz="1050" kern="1200" dirty="0">
              <a:effectLst/>
            </a:rPr>
            <a:t>l</a:t>
          </a:r>
          <a:r>
            <a:rPr lang="en-US" sz="1100" kern="1200" dirty="0">
              <a:effectLst/>
            </a:rPr>
            <a:t>s</a:t>
          </a:r>
          <a:r>
            <a:rPr lang="en-US" altLang="ja-JP" sz="1200" b="1" kern="1200" dirty="0">
              <a:solidFill>
                <a:srgbClr val="000000">
                  <a:hueOff val="0"/>
                  <a:satOff val="0"/>
                  <a:lumOff val="0"/>
                  <a:alphaOff val="0"/>
                </a:srgbClr>
              </a:solidFill>
              <a:latin typeface="Times New Roman"/>
              <a:ea typeface="+mn-ea"/>
              <a:cs typeface="+mn-cs"/>
            </a:rPr>
            <a:t>Nov2022</a:t>
          </a:r>
          <a:r>
            <a:rPr lang="ja-JP" altLang="en-US" sz="1200" b="1" kern="1200" dirty="0">
              <a:solidFill>
                <a:srgbClr val="000000">
                  <a:hueOff val="0"/>
                  <a:satOff val="0"/>
                  <a:lumOff val="0"/>
                  <a:alphaOff val="0"/>
                </a:srgbClr>
              </a:solidFill>
              <a:latin typeface="Times New Roman"/>
              <a:ea typeface="+mn-ea"/>
              <a:cs typeface="+mn-cs"/>
            </a:rPr>
            <a:t>　</a:t>
          </a:r>
          <a:r>
            <a:rPr lang="en-US" altLang="ja-JP" sz="1200" b="1" kern="1200" dirty="0">
              <a:solidFill>
                <a:srgbClr val="000000">
                  <a:hueOff val="0"/>
                  <a:satOff val="0"/>
                  <a:lumOff val="0"/>
                  <a:alphaOff val="0"/>
                </a:srgbClr>
              </a:solidFill>
              <a:latin typeface="Times New Roman"/>
              <a:ea typeface="+mn-ea"/>
              <a:cs typeface="+mn-cs"/>
            </a:rPr>
            <a:t>Jan.</a:t>
          </a:r>
          <a:r>
            <a:rPr lang="en-US" sz="1200" b="1" kern="1200" dirty="0">
              <a:solidFill>
                <a:srgbClr val="000000">
                  <a:hueOff val="0"/>
                  <a:satOff val="0"/>
                  <a:lumOff val="0"/>
                  <a:alphaOff val="0"/>
                </a:srgbClr>
              </a:solidFill>
              <a:latin typeface="Times New Roman"/>
              <a:ea typeface="+mn-ea"/>
              <a:cs typeface="+mn-cs"/>
            </a:rPr>
            <a:t>2023</a:t>
          </a:r>
          <a:endParaRPr lang="en-US" sz="1400" b="1" kern="1200" dirty="0">
            <a:solidFill>
              <a:srgbClr val="000000">
                <a:hueOff val="0"/>
                <a:satOff val="0"/>
                <a:lumOff val="0"/>
                <a:alphaOff val="0"/>
              </a:srgbClr>
            </a:solidFill>
            <a:latin typeface="Times New Roman"/>
            <a:ea typeface="+mn-ea"/>
            <a:cs typeface="+mn-cs"/>
          </a:endParaRPr>
        </a:p>
      </dsp:txBody>
      <dsp:txXfrm>
        <a:off x="1105655" y="11093"/>
        <a:ext cx="742579" cy="1398944"/>
      </dsp:txXfrm>
    </dsp:sp>
    <dsp:sp modelId="{E422D386-843F-4630-AE02-DC9104B57C87}">
      <dsp:nvSpPr>
        <dsp:cNvPr id="0" name=""/>
        <dsp:cNvSpPr/>
      </dsp:nvSpPr>
      <dsp:spPr>
        <a:xfrm>
          <a:off x="1904151" y="1589895"/>
          <a:ext cx="350550" cy="314227"/>
        </a:xfrm>
        <a:prstGeom prst="ellipse">
          <a:avLst/>
        </a:prstGeom>
        <a:solidFill>
          <a:srgbClr val="3333CC">
            <a:hueOff val="-3200000"/>
            <a:satOff val="-13334"/>
            <a:lumOff val="11111"/>
            <a:alphaOff val="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C4F307F0-6E82-4F15-87E4-1A3C82537C41}">
      <dsp:nvSpPr>
        <dsp:cNvPr id="0" name=""/>
        <dsp:cNvSpPr/>
      </dsp:nvSpPr>
      <dsp:spPr>
        <a:xfrm>
          <a:off x="1630041" y="2084748"/>
          <a:ext cx="750972" cy="13839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t" anchorCtr="0">
          <a:noAutofit/>
        </a:bodyPr>
        <a:lstStyle/>
        <a:p>
          <a:pPr marL="0" lvl="0" indent="0" algn="ctr" defTabSz="533400">
            <a:lnSpc>
              <a:spcPct val="90000"/>
            </a:lnSpc>
            <a:spcBef>
              <a:spcPct val="0"/>
            </a:spcBef>
            <a:spcAft>
              <a:spcPct val="35000"/>
            </a:spcAft>
            <a:buNone/>
          </a:pPr>
          <a:r>
            <a:rPr kumimoji="1" lang="en-US" altLang="ja-JP" sz="1200" kern="1200" dirty="0">
              <a:solidFill>
                <a:srgbClr val="000000">
                  <a:hueOff val="0"/>
                  <a:satOff val="0"/>
                  <a:lumOff val="0"/>
                  <a:alphaOff val="0"/>
                </a:srgbClr>
              </a:solidFill>
              <a:latin typeface="Times New Roman"/>
              <a:ea typeface="+mn-ea"/>
              <a:cs typeface="+mn-cs"/>
            </a:rPr>
            <a:t>Harmonization of Proposals</a:t>
          </a:r>
          <a:endParaRPr kumimoji="1" lang="ja-JP" altLang="ja-JP" sz="1200" kern="1200" dirty="0">
            <a:solidFill>
              <a:srgbClr val="000000">
                <a:hueOff val="0"/>
                <a:satOff val="0"/>
                <a:lumOff val="0"/>
                <a:alphaOff val="0"/>
              </a:srgbClr>
            </a:solidFill>
            <a:latin typeface="Times New Roman"/>
            <a:ea typeface="+mn-ea"/>
            <a:cs typeface="+mn-cs"/>
          </a:endParaRPr>
        </a:p>
        <a:p>
          <a:pPr marL="0" lvl="0" indent="0" algn="ctr" defTabSz="533400">
            <a:lnSpc>
              <a:spcPct val="90000"/>
            </a:lnSpc>
            <a:spcBef>
              <a:spcPct val="0"/>
            </a:spcBef>
            <a:spcAft>
              <a:spcPct val="35000"/>
            </a:spcAft>
            <a:buNone/>
          </a:pPr>
          <a:r>
            <a:rPr lang="en-US" sz="1400" b="1" kern="1200" dirty="0">
              <a:solidFill>
                <a:srgbClr val="000000">
                  <a:hueOff val="0"/>
                  <a:satOff val="0"/>
                  <a:lumOff val="0"/>
                  <a:alphaOff val="0"/>
                </a:srgbClr>
              </a:solidFill>
              <a:latin typeface="Times New Roman"/>
              <a:ea typeface="+mn-ea"/>
              <a:cs typeface="+mn-cs"/>
            </a:rPr>
            <a:t>Mar 2023</a:t>
          </a:r>
        </a:p>
      </dsp:txBody>
      <dsp:txXfrm>
        <a:off x="1630041" y="2084748"/>
        <a:ext cx="750972" cy="1383947"/>
      </dsp:txXfrm>
    </dsp:sp>
    <dsp:sp modelId="{01120116-719B-4992-859E-7E99317DF6F1}">
      <dsp:nvSpPr>
        <dsp:cNvPr id="0" name=""/>
        <dsp:cNvSpPr/>
      </dsp:nvSpPr>
      <dsp:spPr>
        <a:xfrm>
          <a:off x="2447809" y="1553674"/>
          <a:ext cx="349736" cy="349736"/>
        </a:xfrm>
        <a:prstGeom prst="ellipse">
          <a:avLst/>
        </a:prstGeom>
        <a:solidFill>
          <a:srgbClr val="3333CC">
            <a:hueOff val="-4800000"/>
            <a:satOff val="-20001"/>
            <a:lumOff val="16667"/>
            <a:alphaOff val="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8D05786B-D0E7-4C07-8767-96EF58749C2B}">
      <dsp:nvSpPr>
        <dsp:cNvPr id="0" name=""/>
        <dsp:cNvSpPr/>
      </dsp:nvSpPr>
      <dsp:spPr>
        <a:xfrm>
          <a:off x="2222243" y="89518"/>
          <a:ext cx="868169" cy="13555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b" anchorCtr="0">
          <a:noAutofit/>
        </a:bodyPr>
        <a:lstStyle/>
        <a:p>
          <a:pPr marL="0" lvl="0" indent="0" algn="ctr" defTabSz="800100">
            <a:lnSpc>
              <a:spcPct val="100000"/>
            </a:lnSpc>
            <a:spcBef>
              <a:spcPct val="0"/>
            </a:spcBef>
            <a:spcAft>
              <a:spcPct val="35000"/>
            </a:spcAft>
            <a:buNone/>
          </a:pPr>
          <a:r>
            <a:rPr kumimoji="1" lang="en-US" altLang="ja-JP" sz="1800" kern="1200" baseline="30000" dirty="0">
              <a:solidFill>
                <a:srgbClr val="000000">
                  <a:hueOff val="0"/>
                  <a:satOff val="0"/>
                  <a:lumOff val="0"/>
                  <a:alphaOff val="0"/>
                </a:srgbClr>
              </a:solidFill>
              <a:latin typeface="Times New Roman"/>
              <a:ea typeface="+mn-ea"/>
              <a:cs typeface="+mn-cs"/>
            </a:rPr>
            <a:t>Std Draft V0</a:t>
          </a:r>
        </a:p>
        <a:p>
          <a:pPr marL="0" lvl="0" indent="0" algn="ctr" defTabSz="800100">
            <a:lnSpc>
              <a:spcPct val="90000"/>
            </a:lnSpc>
            <a:spcBef>
              <a:spcPct val="0"/>
            </a:spcBef>
            <a:spcAft>
              <a:spcPct val="35000"/>
            </a:spcAft>
            <a:buNone/>
          </a:pPr>
          <a:r>
            <a:rPr lang="en-US" sz="1200" b="1" kern="1200" dirty="0">
              <a:solidFill>
                <a:srgbClr val="000000">
                  <a:hueOff val="0"/>
                  <a:satOff val="0"/>
                  <a:lumOff val="0"/>
                  <a:alphaOff val="0"/>
                </a:srgbClr>
              </a:solidFill>
              <a:latin typeface="Times New Roman"/>
              <a:ea typeface="+mn-ea"/>
              <a:cs typeface="+mn-cs"/>
            </a:rPr>
            <a:t>May 2023</a:t>
          </a:r>
        </a:p>
      </dsp:txBody>
      <dsp:txXfrm>
        <a:off x="2222243" y="89518"/>
        <a:ext cx="868169" cy="1355521"/>
      </dsp:txXfrm>
    </dsp:sp>
    <dsp:sp modelId="{1B97E0B9-8A63-4AB3-9DAD-20983A4CD0BC}">
      <dsp:nvSpPr>
        <dsp:cNvPr id="0" name=""/>
        <dsp:cNvSpPr/>
      </dsp:nvSpPr>
      <dsp:spPr>
        <a:xfrm>
          <a:off x="2971405" y="1556112"/>
          <a:ext cx="349736" cy="349736"/>
        </a:xfrm>
        <a:prstGeom prst="ellipse">
          <a:avLst/>
        </a:prstGeom>
        <a:solidFill>
          <a:srgbClr val="3333CC">
            <a:hueOff val="-6400000"/>
            <a:satOff val="-26668"/>
            <a:lumOff val="22223"/>
            <a:alphaOff val="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1CC79535-0F81-4CFE-8ACA-E7E6D796884A}">
      <dsp:nvSpPr>
        <dsp:cNvPr id="0" name=""/>
        <dsp:cNvSpPr/>
      </dsp:nvSpPr>
      <dsp:spPr>
        <a:xfrm>
          <a:off x="2620887" y="2052293"/>
          <a:ext cx="1136286" cy="13989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t" anchorCtr="0">
          <a:noAutofit/>
        </a:bodyPr>
        <a:lstStyle/>
        <a:p>
          <a:pPr marL="0" lvl="0" indent="0" algn="ctr" defTabSz="622300">
            <a:lnSpc>
              <a:spcPct val="90000"/>
            </a:lnSpc>
            <a:spcBef>
              <a:spcPct val="0"/>
            </a:spcBef>
            <a:spcAft>
              <a:spcPct val="35000"/>
            </a:spcAft>
            <a:buNone/>
          </a:pPr>
          <a:r>
            <a:rPr kumimoji="1" lang="en-US" altLang="ja-JP" sz="1400" kern="1200" dirty="0">
              <a:solidFill>
                <a:srgbClr val="000000">
                  <a:hueOff val="0"/>
                  <a:satOff val="0"/>
                  <a:lumOff val="0"/>
                  <a:alphaOff val="0"/>
                </a:srgbClr>
              </a:solidFill>
              <a:latin typeface="Times New Roman"/>
              <a:ea typeface="+mn-ea"/>
              <a:cs typeface="+mn-cs"/>
            </a:rPr>
            <a:t>Upload preliminary draft v1 on WG repository to revise for finalizing</a:t>
          </a:r>
          <a:r>
            <a:rPr lang="en-US" sz="1400" kern="1200" dirty="0">
              <a:solidFill>
                <a:srgbClr val="000000">
                  <a:hueOff val="0"/>
                  <a:satOff val="0"/>
                  <a:lumOff val="0"/>
                  <a:alphaOff val="0"/>
                </a:srgbClr>
              </a:solidFill>
              <a:latin typeface="Times New Roman"/>
              <a:ea typeface="+mn-ea"/>
              <a:cs typeface="+mn-cs"/>
            </a:rPr>
            <a:t> v1</a:t>
          </a:r>
        </a:p>
        <a:p>
          <a:pPr marL="0" lvl="0" indent="0" algn="ctr" defTabSz="622300">
            <a:lnSpc>
              <a:spcPct val="90000"/>
            </a:lnSpc>
            <a:spcBef>
              <a:spcPct val="0"/>
            </a:spcBef>
            <a:spcAft>
              <a:spcPct val="35000"/>
            </a:spcAft>
            <a:buNone/>
          </a:pPr>
          <a:r>
            <a:rPr lang="en-US" sz="1400" b="1" kern="1200" dirty="0">
              <a:solidFill>
                <a:srgbClr val="000000">
                  <a:hueOff val="0"/>
                  <a:satOff val="0"/>
                  <a:lumOff val="0"/>
                  <a:alphaOff val="0"/>
                </a:srgbClr>
              </a:solidFill>
              <a:latin typeface="Times New Roman"/>
              <a:ea typeface="+mn-ea"/>
              <a:cs typeface="+mn-cs"/>
            </a:rPr>
            <a:t>July2023</a:t>
          </a:r>
        </a:p>
      </dsp:txBody>
      <dsp:txXfrm>
        <a:off x="2620887" y="2052293"/>
        <a:ext cx="1136286" cy="1398944"/>
      </dsp:txXfrm>
    </dsp:sp>
    <dsp:sp modelId="{9274AD82-2A5D-4DDD-AA45-AB5FA2B78337}">
      <dsp:nvSpPr>
        <dsp:cNvPr id="0" name=""/>
        <dsp:cNvSpPr/>
      </dsp:nvSpPr>
      <dsp:spPr>
        <a:xfrm>
          <a:off x="4038758" y="1564275"/>
          <a:ext cx="349736" cy="349736"/>
        </a:xfrm>
        <a:prstGeom prst="ellipse">
          <a:avLst/>
        </a:prstGeom>
        <a:solidFill>
          <a:srgbClr val="3333CC">
            <a:hueOff val="-8000001"/>
            <a:satOff val="-33335"/>
            <a:lumOff val="27778"/>
            <a:alphaOff val="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BEB2A09E-EA23-425C-A836-26374AABB1E2}">
      <dsp:nvSpPr>
        <dsp:cNvPr id="0" name=""/>
        <dsp:cNvSpPr/>
      </dsp:nvSpPr>
      <dsp:spPr>
        <a:xfrm>
          <a:off x="3829669" y="2357305"/>
          <a:ext cx="699160" cy="114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b" anchorCtr="0">
          <a:noAutofit/>
        </a:bodyPr>
        <a:lstStyle/>
        <a:p>
          <a:pPr marL="0" lvl="0" indent="0" algn="ctr" defTabSz="622300">
            <a:lnSpc>
              <a:spcPct val="90000"/>
            </a:lnSpc>
            <a:spcBef>
              <a:spcPct val="0"/>
            </a:spcBef>
            <a:spcAft>
              <a:spcPct val="35000"/>
            </a:spcAft>
            <a:buNone/>
          </a:pPr>
          <a:r>
            <a:rPr kumimoji="1" lang="en-US" altLang="ja-JP" sz="1400" kern="1200" dirty="0">
              <a:solidFill>
                <a:srgbClr val="000000">
                  <a:hueOff val="0"/>
                  <a:satOff val="0"/>
                  <a:lumOff val="0"/>
                  <a:alphaOff val="0"/>
                </a:srgbClr>
              </a:solidFill>
              <a:latin typeface="Times New Roman"/>
              <a:ea typeface="+mn-ea"/>
              <a:cs typeface="+mn-cs"/>
            </a:rPr>
            <a:t>WG pre-ballot</a:t>
          </a:r>
          <a:endParaRPr kumimoji="1" lang="ja-JP" altLang="en-US" sz="1400" kern="1200" dirty="0">
            <a:solidFill>
              <a:srgbClr val="000000">
                <a:hueOff val="0"/>
                <a:satOff val="0"/>
                <a:lumOff val="0"/>
                <a:alphaOff val="0"/>
              </a:srgbClr>
            </a:solidFill>
            <a:latin typeface="Times New Roman"/>
            <a:ea typeface="+mn-ea"/>
            <a:cs typeface="+mn-cs"/>
          </a:endParaRPr>
        </a:p>
        <a:p>
          <a:pPr marL="0" lvl="0" indent="0" algn="ctr" defTabSz="622300">
            <a:lnSpc>
              <a:spcPct val="90000"/>
            </a:lnSpc>
            <a:spcBef>
              <a:spcPct val="0"/>
            </a:spcBef>
            <a:spcAft>
              <a:spcPct val="35000"/>
            </a:spcAft>
            <a:buNone/>
          </a:pPr>
          <a:r>
            <a:rPr lang="en-US" sz="1400" b="1" kern="1200" dirty="0">
              <a:solidFill>
                <a:srgbClr val="000000">
                  <a:hueOff val="0"/>
                  <a:satOff val="0"/>
                  <a:lumOff val="0"/>
                  <a:alphaOff val="0"/>
                </a:srgbClr>
              </a:solidFill>
              <a:latin typeface="Times New Roman"/>
              <a:ea typeface="+mn-ea"/>
              <a:cs typeface="+mn-cs"/>
            </a:rPr>
            <a:t>Sept 2023</a:t>
          </a:r>
        </a:p>
        <a:p>
          <a:pPr marL="0" lvl="0" indent="0" algn="ctr" defTabSz="622300">
            <a:lnSpc>
              <a:spcPct val="90000"/>
            </a:lnSpc>
            <a:spcBef>
              <a:spcPct val="0"/>
            </a:spcBef>
            <a:spcAft>
              <a:spcPct val="35000"/>
            </a:spcAft>
            <a:buNone/>
          </a:pPr>
          <a:endParaRPr lang="en-US" sz="1400" b="1" kern="1200" dirty="0">
            <a:solidFill>
              <a:srgbClr val="000000">
                <a:hueOff val="0"/>
                <a:satOff val="0"/>
                <a:lumOff val="0"/>
                <a:alphaOff val="0"/>
              </a:srgbClr>
            </a:solidFill>
            <a:latin typeface="Times New Roman"/>
            <a:ea typeface="+mn-ea"/>
            <a:cs typeface="+mn-cs"/>
          </a:endParaRPr>
        </a:p>
      </dsp:txBody>
      <dsp:txXfrm>
        <a:off x="3829669" y="2357305"/>
        <a:ext cx="699160" cy="1140055"/>
      </dsp:txXfrm>
    </dsp:sp>
    <dsp:sp modelId="{3DFAC0D4-B585-416E-BA8C-03C5D13220CE}">
      <dsp:nvSpPr>
        <dsp:cNvPr id="0" name=""/>
        <dsp:cNvSpPr/>
      </dsp:nvSpPr>
      <dsp:spPr>
        <a:xfrm>
          <a:off x="4647066" y="1572773"/>
          <a:ext cx="349736" cy="349736"/>
        </a:xfrm>
        <a:prstGeom prst="ellipse">
          <a:avLst/>
        </a:prstGeom>
        <a:solidFill>
          <a:srgbClr val="3333CC">
            <a:hueOff val="-9600000"/>
            <a:satOff val="-40002"/>
            <a:lumOff val="33334"/>
            <a:alphaOff val="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533992D1-C78E-4C92-ACF8-22B79D156885}">
      <dsp:nvSpPr>
        <dsp:cNvPr id="0" name=""/>
        <dsp:cNvSpPr/>
      </dsp:nvSpPr>
      <dsp:spPr>
        <a:xfrm>
          <a:off x="4422049" y="0"/>
          <a:ext cx="766254" cy="13989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t" anchorCtr="0">
          <a:noAutofit/>
        </a:bodyPr>
        <a:lstStyle/>
        <a:p>
          <a:pPr marL="0" lvl="0" indent="0" algn="ctr" defTabSz="622300">
            <a:lnSpc>
              <a:spcPct val="90000"/>
            </a:lnSpc>
            <a:spcBef>
              <a:spcPct val="0"/>
            </a:spcBef>
            <a:spcAft>
              <a:spcPct val="35000"/>
            </a:spcAft>
            <a:buNone/>
          </a:pPr>
          <a:r>
            <a:rPr kumimoji="1" lang="en-US" altLang="ja-JP" sz="1400" kern="1200" dirty="0">
              <a:solidFill>
                <a:srgbClr val="000000">
                  <a:hueOff val="0"/>
                  <a:satOff val="0"/>
                  <a:lumOff val="0"/>
                  <a:alphaOff val="0"/>
                </a:srgbClr>
              </a:solidFill>
              <a:latin typeface="Times New Roman"/>
              <a:ea typeface="+mn-ea"/>
              <a:cs typeface="+mn-cs"/>
            </a:rPr>
            <a:t>Comments and resolution for pre-ballot.</a:t>
          </a:r>
          <a:endParaRPr kumimoji="1" lang="ja-JP" altLang="en-US" sz="1400" kern="1200" dirty="0">
            <a:solidFill>
              <a:srgbClr val="000000">
                <a:hueOff val="0"/>
                <a:satOff val="0"/>
                <a:lumOff val="0"/>
                <a:alphaOff val="0"/>
              </a:srgbClr>
            </a:solidFill>
            <a:latin typeface="Times New Roman"/>
            <a:ea typeface="+mn-ea"/>
            <a:cs typeface="+mn-cs"/>
          </a:endParaRPr>
        </a:p>
        <a:p>
          <a:pPr marL="0" lvl="0" indent="0" algn="ctr" defTabSz="622300">
            <a:lnSpc>
              <a:spcPct val="90000"/>
            </a:lnSpc>
            <a:spcBef>
              <a:spcPct val="0"/>
            </a:spcBef>
            <a:spcAft>
              <a:spcPct val="35000"/>
            </a:spcAft>
            <a:buNone/>
          </a:pPr>
          <a:r>
            <a:rPr lang="en-US" sz="1400" b="1" kern="1200" dirty="0">
              <a:solidFill>
                <a:srgbClr val="000000">
                  <a:hueOff val="0"/>
                  <a:satOff val="0"/>
                  <a:lumOff val="0"/>
                  <a:alphaOff val="0"/>
                </a:srgbClr>
              </a:solidFill>
              <a:latin typeface="Times New Roman"/>
              <a:ea typeface="+mn-ea"/>
              <a:cs typeface="+mn-cs"/>
            </a:rPr>
            <a:t>Nov 2023</a:t>
          </a:r>
        </a:p>
      </dsp:txBody>
      <dsp:txXfrm>
        <a:off x="4422049" y="0"/>
        <a:ext cx="766254" cy="1398944"/>
      </dsp:txXfrm>
    </dsp:sp>
    <dsp:sp modelId="{5A703FB3-1B09-4F5D-8E28-0259DD2BFFBB}">
      <dsp:nvSpPr>
        <dsp:cNvPr id="0" name=""/>
        <dsp:cNvSpPr/>
      </dsp:nvSpPr>
      <dsp:spPr>
        <a:xfrm>
          <a:off x="6023988" y="1564992"/>
          <a:ext cx="349736" cy="349736"/>
        </a:xfrm>
        <a:prstGeom prst="ellipse">
          <a:avLst/>
        </a:prstGeom>
        <a:solidFill>
          <a:srgbClr val="3333CC">
            <a:hueOff val="-11200000"/>
            <a:satOff val="-46669"/>
            <a:lumOff val="38890"/>
            <a:alphaOff val="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536F4314-26E5-4F07-8D07-2DD6E7E234A7}">
      <dsp:nvSpPr>
        <dsp:cNvPr id="0" name=""/>
        <dsp:cNvSpPr/>
      </dsp:nvSpPr>
      <dsp:spPr>
        <a:xfrm>
          <a:off x="5186688" y="2098416"/>
          <a:ext cx="665845" cy="13989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b" anchorCtr="0">
          <a:noAutofit/>
        </a:bodyPr>
        <a:lstStyle/>
        <a:p>
          <a:pPr marL="0" lvl="0" indent="0" algn="ctr" defTabSz="622300">
            <a:lnSpc>
              <a:spcPct val="90000"/>
            </a:lnSpc>
            <a:spcBef>
              <a:spcPct val="0"/>
            </a:spcBef>
            <a:spcAft>
              <a:spcPct val="35000"/>
            </a:spcAft>
            <a:buNone/>
          </a:pPr>
          <a:r>
            <a:rPr kumimoji="1" lang="en-US" altLang="ja-JP" sz="1400" kern="1200" dirty="0">
              <a:solidFill>
                <a:srgbClr val="000000">
                  <a:hueOff val="0"/>
                  <a:satOff val="0"/>
                  <a:lumOff val="0"/>
                  <a:alphaOff val="0"/>
                </a:srgbClr>
              </a:solidFill>
              <a:latin typeface="Times New Roman"/>
              <a:ea typeface="+mn-ea"/>
              <a:cs typeface="+mn-cs"/>
            </a:rPr>
            <a:t>WG letter ballot (LB)</a:t>
          </a:r>
          <a:endParaRPr kumimoji="1" lang="ja-JP" altLang="ja-JP" sz="1400" kern="1200" dirty="0">
            <a:solidFill>
              <a:srgbClr val="000000">
                <a:hueOff val="0"/>
                <a:satOff val="0"/>
                <a:lumOff val="0"/>
                <a:alphaOff val="0"/>
              </a:srgbClr>
            </a:solidFill>
            <a:latin typeface="Times New Roman"/>
            <a:ea typeface="+mn-ea"/>
            <a:cs typeface="+mn-cs"/>
          </a:endParaRPr>
        </a:p>
        <a:p>
          <a:pPr marL="0" lvl="0" indent="0" algn="ctr" defTabSz="622300">
            <a:lnSpc>
              <a:spcPct val="90000"/>
            </a:lnSpc>
            <a:spcBef>
              <a:spcPct val="0"/>
            </a:spcBef>
            <a:spcAft>
              <a:spcPct val="35000"/>
            </a:spcAft>
            <a:buNone/>
          </a:pPr>
          <a:r>
            <a:rPr lang="en-US" sz="1400" b="1" kern="1200" dirty="0">
              <a:solidFill>
                <a:srgbClr val="000000">
                  <a:hueOff val="0"/>
                  <a:satOff val="0"/>
                  <a:lumOff val="0"/>
                  <a:alphaOff val="0"/>
                </a:srgbClr>
              </a:solidFill>
              <a:latin typeface="Times New Roman"/>
              <a:ea typeface="+mn-ea"/>
              <a:cs typeface="+mn-cs"/>
            </a:rPr>
            <a:t>Jan. 2024</a:t>
          </a:r>
        </a:p>
      </dsp:txBody>
      <dsp:txXfrm>
        <a:off x="5186688" y="2098416"/>
        <a:ext cx="665845" cy="1398944"/>
      </dsp:txXfrm>
    </dsp:sp>
    <dsp:sp modelId="{49180514-5299-44DE-8924-B99464286F34}">
      <dsp:nvSpPr>
        <dsp:cNvPr id="0" name=""/>
        <dsp:cNvSpPr/>
      </dsp:nvSpPr>
      <dsp:spPr>
        <a:xfrm>
          <a:off x="6588753" y="1564275"/>
          <a:ext cx="349736" cy="349736"/>
        </a:xfrm>
        <a:prstGeom prst="ellipse">
          <a:avLst/>
        </a:prstGeom>
        <a:solidFill>
          <a:srgbClr val="3333CC">
            <a:hueOff val="-12800000"/>
            <a:satOff val="-53336"/>
            <a:lumOff val="44445"/>
            <a:alphaOff val="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AC0E22F8-2719-4E28-A56D-F0E730E9EE7B}">
      <dsp:nvSpPr>
        <dsp:cNvPr id="0" name=""/>
        <dsp:cNvSpPr/>
      </dsp:nvSpPr>
      <dsp:spPr>
        <a:xfrm>
          <a:off x="7969840" y="0"/>
          <a:ext cx="651278" cy="13989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t" anchorCtr="0">
          <a:noAutofit/>
        </a:bodyPr>
        <a:lstStyle/>
        <a:p>
          <a:pPr marL="0" lvl="0" indent="0" algn="ctr" defTabSz="622300">
            <a:lnSpc>
              <a:spcPct val="90000"/>
            </a:lnSpc>
            <a:spcBef>
              <a:spcPct val="0"/>
            </a:spcBef>
            <a:spcAft>
              <a:spcPct val="35000"/>
            </a:spcAft>
            <a:buNone/>
          </a:pPr>
          <a:r>
            <a:rPr lang="en-US" sz="1400" kern="1200" dirty="0" err="1">
              <a:solidFill>
                <a:srgbClr val="000000">
                  <a:hueOff val="0"/>
                  <a:satOff val="0"/>
                  <a:lumOff val="0"/>
                  <a:alphaOff val="0"/>
                </a:srgbClr>
              </a:solidFill>
              <a:latin typeface="Times New Roman"/>
              <a:ea typeface="+mn-ea"/>
              <a:cs typeface="+mn-cs"/>
            </a:rPr>
            <a:t>Revcom</a:t>
          </a:r>
          <a:r>
            <a:rPr lang="en-US" sz="1400" kern="1200" dirty="0">
              <a:solidFill>
                <a:srgbClr val="000000">
                  <a:hueOff val="0"/>
                  <a:satOff val="0"/>
                  <a:lumOff val="0"/>
                  <a:alphaOff val="0"/>
                </a:srgbClr>
              </a:solidFill>
              <a:latin typeface="Times New Roman"/>
              <a:ea typeface="+mn-ea"/>
              <a:cs typeface="+mn-cs"/>
            </a:rPr>
            <a:t> Approve   </a:t>
          </a:r>
        </a:p>
        <a:p>
          <a:pPr marL="0" lvl="0" indent="0" algn="ctr" defTabSz="622300">
            <a:lnSpc>
              <a:spcPct val="90000"/>
            </a:lnSpc>
            <a:spcBef>
              <a:spcPct val="0"/>
            </a:spcBef>
            <a:spcAft>
              <a:spcPct val="35000"/>
            </a:spcAft>
            <a:buNone/>
          </a:pPr>
          <a:r>
            <a:rPr lang="en-US" sz="1400" b="1" kern="1200" dirty="0">
              <a:solidFill>
                <a:srgbClr val="000000">
                  <a:hueOff val="0"/>
                  <a:satOff val="0"/>
                  <a:lumOff val="0"/>
                  <a:alphaOff val="0"/>
                </a:srgbClr>
              </a:solidFill>
              <a:latin typeface="Times New Roman"/>
              <a:ea typeface="+mn-ea"/>
              <a:cs typeface="+mn-cs"/>
            </a:rPr>
            <a:t>Sept 2024</a:t>
          </a:r>
        </a:p>
      </dsp:txBody>
      <dsp:txXfrm>
        <a:off x="7969840" y="0"/>
        <a:ext cx="651278" cy="1398944"/>
      </dsp:txXfrm>
    </dsp:sp>
    <dsp:sp modelId="{29685473-F6F0-4A7C-B6D7-24CF95A5E9D1}">
      <dsp:nvSpPr>
        <dsp:cNvPr id="0" name=""/>
        <dsp:cNvSpPr/>
      </dsp:nvSpPr>
      <dsp:spPr>
        <a:xfrm>
          <a:off x="7132661" y="1540528"/>
          <a:ext cx="349736" cy="349736"/>
        </a:xfrm>
        <a:prstGeom prst="ellipse">
          <a:avLst/>
        </a:prstGeom>
        <a:solidFill>
          <a:srgbClr val="3333CC">
            <a:hueOff val="-14400000"/>
            <a:satOff val="-60003"/>
            <a:lumOff val="50001"/>
            <a:alphaOff val="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0A4A8DC-71C3-48B2-9D44-A1F2B24FC3CB}" type="datetimeFigureOut">
              <a:rPr kumimoji="1" lang="ja-JP" altLang="en-US" smtClean="0"/>
              <a:t>2024/1/19</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9350051-D29B-4BA1-8001-3F6B646E31EB}" type="slidenum">
              <a:rPr kumimoji="1" lang="ja-JP" altLang="en-US" smtClean="0"/>
              <a:t>‹#›</a:t>
            </a:fld>
            <a:endParaRPr kumimoji="1" lang="ja-JP" altLang="en-US"/>
          </a:p>
        </p:txBody>
      </p:sp>
    </p:spTree>
    <p:extLst>
      <p:ext uri="{BB962C8B-B14F-4D97-AF65-F5344CB8AC3E}">
        <p14:creationId xmlns:p14="http://schemas.microsoft.com/office/powerpoint/2010/main" val="26430389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ヘッダー プレースホルダ 3"/>
          <p:cNvSpPr>
            <a:spLocks noGrp="1"/>
          </p:cNvSpPr>
          <p:nvPr>
            <p:ph type="hdr" sz="quarter" idx="10"/>
          </p:nvPr>
        </p:nvSpPr>
        <p:spPr/>
        <p:txBody>
          <a:bodyPr/>
          <a:lstStyle/>
          <a:p>
            <a:r>
              <a:rPr lang="en-US" altLang="ja-JP" dirty="0"/>
              <a:t>doc.: IEEE 802.15-&lt;doc#&gt;</a:t>
            </a:r>
          </a:p>
        </p:txBody>
      </p:sp>
      <p:sp>
        <p:nvSpPr>
          <p:cNvPr id="5" name="フッター プレースホルダ 4"/>
          <p:cNvSpPr>
            <a:spLocks noGrp="1"/>
          </p:cNvSpPr>
          <p:nvPr>
            <p:ph type="ftr" sz="quarter" idx="11"/>
          </p:nvPr>
        </p:nvSpPr>
        <p:spPr/>
        <p:txBody>
          <a:bodyPr/>
          <a:lstStyle/>
          <a:p>
            <a:pPr lvl="4"/>
            <a:r>
              <a:rPr lang="en-US" altLang="ja-JP" dirty="0"/>
              <a:t>Shoichi Kitazawa (ATR)</a:t>
            </a:r>
          </a:p>
        </p:txBody>
      </p:sp>
      <p:sp>
        <p:nvSpPr>
          <p:cNvPr id="6" name="スライド番号プレースホルダ 5"/>
          <p:cNvSpPr>
            <a:spLocks noGrp="1"/>
          </p:cNvSpPr>
          <p:nvPr>
            <p:ph type="sldNum" sz="quarter" idx="12"/>
          </p:nvPr>
        </p:nvSpPr>
        <p:spPr/>
        <p:txBody>
          <a:bodyPr/>
          <a:lstStyle/>
          <a:p>
            <a:fld id="{CD6D2E3F-5094-4468-9CC9-C689E0F636B7}" type="slidenum">
              <a:rPr kumimoji="1" lang="ja-JP" altLang="en-US" smtClean="0"/>
              <a:pPr/>
              <a:t>1</a:t>
            </a:fld>
            <a:endParaRPr kumimoji="1" lang="ja-JP" altLang="en-US" dirty="0"/>
          </a:p>
        </p:txBody>
      </p:sp>
    </p:spTree>
    <p:extLst>
      <p:ext uri="{BB962C8B-B14F-4D97-AF65-F5344CB8AC3E}">
        <p14:creationId xmlns:p14="http://schemas.microsoft.com/office/powerpoint/2010/main" val="21365240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r>
              <a:rPr lang="en-US" altLang="ja-JP" dirty="0"/>
              <a:t>doc.: IEEE 802.15-&lt;doc#&gt;</a:t>
            </a:r>
          </a:p>
        </p:txBody>
      </p:sp>
      <p:sp>
        <p:nvSpPr>
          <p:cNvPr id="5" name="フッター プレースホルダー 4"/>
          <p:cNvSpPr>
            <a:spLocks noGrp="1"/>
          </p:cNvSpPr>
          <p:nvPr>
            <p:ph type="ftr" sz="quarter" idx="11"/>
          </p:nvPr>
        </p:nvSpPr>
        <p:spPr/>
        <p:txBody>
          <a:bodyPr/>
          <a:lstStyle/>
          <a:p>
            <a:pPr lvl="4"/>
            <a:endParaRPr lang="en-US" altLang="ja-JP" dirty="0"/>
          </a:p>
        </p:txBody>
      </p:sp>
      <p:sp>
        <p:nvSpPr>
          <p:cNvPr id="6" name="スライド番号プレースホルダー 5"/>
          <p:cNvSpPr>
            <a:spLocks noGrp="1"/>
          </p:cNvSpPr>
          <p:nvPr>
            <p:ph type="sldNum" sz="quarter" idx="12"/>
          </p:nvPr>
        </p:nvSpPr>
        <p:spPr/>
        <p:txBody>
          <a:bodyPr/>
          <a:lstStyle/>
          <a:p>
            <a:fld id="{CD6D2E3F-5094-4468-9CC9-C689E0F636B7}" type="slidenum">
              <a:rPr kumimoji="1" lang="ja-JP" altLang="en-US" smtClean="0"/>
              <a:pPr/>
              <a:t>2</a:t>
            </a:fld>
            <a:endParaRPr kumimoji="1" lang="ja-JP" altLang="en-US" dirty="0"/>
          </a:p>
        </p:txBody>
      </p:sp>
    </p:spTree>
    <p:extLst>
      <p:ext uri="{BB962C8B-B14F-4D97-AF65-F5344CB8AC3E}">
        <p14:creationId xmlns:p14="http://schemas.microsoft.com/office/powerpoint/2010/main" val="22316187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6269402F-1F42-4764-9FFD-50056DC8779C}" type="slidenum">
              <a:rPr kumimoji="1" lang="ja-JP" altLang="en-US" smtClean="0"/>
              <a:t>3</a:t>
            </a:fld>
            <a:endParaRPr kumimoji="1" lang="ja-JP" altLang="en-US"/>
          </a:p>
        </p:txBody>
      </p:sp>
    </p:spTree>
    <p:extLst>
      <p:ext uri="{BB962C8B-B14F-4D97-AF65-F5344CB8AC3E}">
        <p14:creationId xmlns:p14="http://schemas.microsoft.com/office/powerpoint/2010/main" val="6069275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269402F-1F42-4764-9FFD-50056DC8779C}" type="slidenum">
              <a:rPr kumimoji="1" lang="ja-JP" altLang="en-US" sz="13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1" lang="ja-JP" altLang="en-US" sz="13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5002626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ja-JP" dirty="0"/>
              <a:t>doc.: IEEE 802.15-&lt;doc#&gt;</a:t>
            </a:r>
          </a:p>
        </p:txBody>
      </p:sp>
      <p:sp>
        <p:nvSpPr>
          <p:cNvPr id="5" name="Rectangle 3"/>
          <p:cNvSpPr>
            <a:spLocks noGrp="1" noChangeArrowheads="1"/>
          </p:cNvSpPr>
          <p:nvPr>
            <p:ph type="dt" idx="1"/>
          </p:nvPr>
        </p:nvSpPr>
        <p:spPr>
          <a:xfrm>
            <a:off x="657688" y="129104"/>
            <a:ext cx="2752070" cy="241140"/>
          </a:xfrm>
          <a:prstGeom prst="rect">
            <a:avLst/>
          </a:prstGeom>
          <a:ln/>
        </p:spPr>
        <p:txBody>
          <a:bodyPr/>
          <a:lstStyle/>
          <a:p>
            <a:r>
              <a:rPr lang="en-US" altLang="ja-JP" dirty="0"/>
              <a:t>April 2013</a:t>
            </a:r>
          </a:p>
        </p:txBody>
      </p:sp>
      <p:sp>
        <p:nvSpPr>
          <p:cNvPr id="6" name="Rectangle 6"/>
          <p:cNvSpPr>
            <a:spLocks noGrp="1" noChangeArrowheads="1"/>
          </p:cNvSpPr>
          <p:nvPr>
            <p:ph type="ftr" sz="quarter" idx="4"/>
          </p:nvPr>
        </p:nvSpPr>
        <p:spPr>
          <a:ln/>
        </p:spPr>
        <p:txBody>
          <a:bodyPr/>
          <a:lstStyle/>
          <a:p>
            <a:pPr lvl="4"/>
            <a:r>
              <a:rPr lang="en-US" altLang="ja-JP" dirty="0"/>
              <a:t>Shoichi Kitazawa (ATR)</a:t>
            </a:r>
          </a:p>
        </p:txBody>
      </p:sp>
      <p:sp>
        <p:nvSpPr>
          <p:cNvPr id="7" name="Rectangle 7"/>
          <p:cNvSpPr>
            <a:spLocks noGrp="1" noChangeArrowheads="1"/>
          </p:cNvSpPr>
          <p:nvPr>
            <p:ph type="sldNum" sz="quarter" idx="5"/>
          </p:nvPr>
        </p:nvSpPr>
        <p:spPr>
          <a:xfrm>
            <a:off x="2950015" y="10691724"/>
            <a:ext cx="806146" cy="206691"/>
          </a:xfrm>
          <a:prstGeom prst="rect">
            <a:avLst/>
          </a:prstGeom>
          <a:ln/>
        </p:spPr>
        <p:txBody>
          <a:bodyPr/>
          <a:lstStyle/>
          <a:p>
            <a:r>
              <a:rPr lang="en-US" altLang="ja-JP" dirty="0"/>
              <a:t>Page </a:t>
            </a:r>
            <a:fld id="{77570724-D4C2-4805-9F96-77169DE31113}" type="slidenum">
              <a:rPr lang="en-US" altLang="ja-JP"/>
              <a:pPr/>
              <a:t>5</a:t>
            </a:fld>
            <a:endParaRPr lang="en-US" altLang="ja-JP" dirty="0"/>
          </a:p>
        </p:txBody>
      </p:sp>
      <p:sp>
        <p:nvSpPr>
          <p:cNvPr id="24578" name="Rectangle 2"/>
          <p:cNvSpPr>
            <a:spLocks noGrp="1" noRot="1" noChangeAspect="1" noChangeArrowheads="1" noTextEdit="1"/>
          </p:cNvSpPr>
          <p:nvPr>
            <p:ph type="sldImg"/>
          </p:nvPr>
        </p:nvSpPr>
        <p:spPr>
          <a:xfrm>
            <a:off x="735013" y="835025"/>
            <a:ext cx="5502275" cy="4127500"/>
          </a:xfrm>
          <a:ln/>
        </p:spPr>
      </p:sp>
      <p:sp>
        <p:nvSpPr>
          <p:cNvPr id="24579" name="Rectangle 3"/>
          <p:cNvSpPr>
            <a:spLocks noGrp="1" noChangeArrowheads="1"/>
          </p:cNvSpPr>
          <p:nvPr>
            <p:ph type="body" idx="1"/>
          </p:nvPr>
        </p:nvSpPr>
        <p:spPr>
          <a:xfrm>
            <a:off x="929064" y="5245746"/>
            <a:ext cx="5114636" cy="4969951"/>
          </a:xfrm>
          <a:prstGeom prst="rect">
            <a:avLst/>
          </a:prstGeom>
        </p:spPr>
        <p:txBody>
          <a:bodyPr/>
          <a:lstStyle/>
          <a:p>
            <a:endParaRPr lang="ja-JP" altLang="ja-JP"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r>
              <a:rPr lang="en-US" altLang="ja-JP" dirty="0"/>
              <a:t>doc.: IEEE 802.15-&lt;doc#&gt;</a:t>
            </a:r>
          </a:p>
        </p:txBody>
      </p:sp>
      <p:sp>
        <p:nvSpPr>
          <p:cNvPr id="5" name="フッター プレースホルダー 4"/>
          <p:cNvSpPr>
            <a:spLocks noGrp="1"/>
          </p:cNvSpPr>
          <p:nvPr>
            <p:ph type="ftr" sz="quarter" idx="11"/>
          </p:nvPr>
        </p:nvSpPr>
        <p:spPr/>
        <p:txBody>
          <a:bodyPr/>
          <a:lstStyle/>
          <a:p>
            <a:pPr lvl="4"/>
            <a:r>
              <a:rPr lang="en-US" altLang="ja-JP" dirty="0"/>
              <a:t>Shoichet Kitazawa (ATR)</a:t>
            </a:r>
          </a:p>
        </p:txBody>
      </p:sp>
      <p:sp>
        <p:nvSpPr>
          <p:cNvPr id="6" name="スライド番号プレースホルダー 5"/>
          <p:cNvSpPr>
            <a:spLocks noGrp="1"/>
          </p:cNvSpPr>
          <p:nvPr>
            <p:ph type="sldNum" sz="quarter" idx="12"/>
          </p:nvPr>
        </p:nvSpPr>
        <p:spPr/>
        <p:txBody>
          <a:bodyPr/>
          <a:lstStyle/>
          <a:p>
            <a:fld id="{CD6D2E3F-5094-4468-9CC9-C689E0F636B7}" type="slidenum">
              <a:rPr kumimoji="1" lang="ja-JP" altLang="en-US" smtClean="0"/>
              <a:pPr/>
              <a:t>18</a:t>
            </a:fld>
            <a:endParaRPr kumimoji="1" lang="ja-JP" altLang="en-US" dirty="0"/>
          </a:p>
        </p:txBody>
      </p:sp>
    </p:spTree>
    <p:extLst>
      <p:ext uri="{BB962C8B-B14F-4D97-AF65-F5344CB8AC3E}">
        <p14:creationId xmlns:p14="http://schemas.microsoft.com/office/powerpoint/2010/main" val="8055891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ヘッダー プレースホルダー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3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rPr>
              <a:t>doc.: IEEE 802.15-&lt;doc#&gt;</a:t>
            </a:r>
            <a:endParaRPr kumimoji="1" lang="en-US" altLang="ja-JP" sz="13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5" name="フッター プレースホルダー 4"/>
          <p:cNvSpPr>
            <a:spLocks noGrp="1"/>
          </p:cNvSpPr>
          <p:nvPr>
            <p:ph type="ftr" sz="quarter" idx="11"/>
          </p:nvPr>
        </p:nvSpPr>
        <p:spPr/>
        <p:txBody>
          <a:bodyPr/>
          <a:lstStyle/>
          <a:p>
            <a:pPr marL="1828800" marR="0" lvl="4"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rPr>
              <a:t>Shoichi Kitazawa (ATR)</a:t>
            </a:r>
            <a:endParaRPr kumimoji="1" lang="en-US" altLang="ja-JP"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6" name="スライド番号プレースホルダー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6D2E3F-5094-4468-9CC9-C689E0F636B7}" type="slidenum">
              <a:rPr kumimoji="1" lang="ja-JP" altLang="en-US" sz="13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1" lang="ja-JP" altLang="en-US" sz="13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2950178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スライド イメージ プレースホルダー 1"/>
          <p:cNvSpPr>
            <a:spLocks noGrp="1" noRot="1" noChangeAspect="1" noTextEdit="1"/>
          </p:cNvSpPr>
          <p:nvPr>
            <p:ph type="sldImg"/>
          </p:nvPr>
        </p:nvSpPr>
        <p:spPr>
          <a:xfrm>
            <a:off x="914400" y="746125"/>
            <a:ext cx="4903788" cy="3678238"/>
          </a:xfrm>
          <a:ln/>
        </p:spPr>
      </p:sp>
      <p:sp>
        <p:nvSpPr>
          <p:cNvPr id="19459" name="ノート プレースホルダー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kumimoji="1" lang="ja-JP" altLang="en-US">
              <a:latin typeface="Times New Roman" pitchFamily="18" charset="0"/>
              <a:ea typeface="ＭＳ Ｐゴシック" charset="-128"/>
            </a:endParaRPr>
          </a:p>
        </p:txBody>
      </p:sp>
      <p:sp>
        <p:nvSpPr>
          <p:cNvPr id="19460" name="日付プレースホルダー 3"/>
          <p:cNvSpPr>
            <a:spLocks noGrp="1"/>
          </p:cNvSpPr>
          <p:nvPr>
            <p:ph type="dt" sz="quarter"/>
          </p:nvPr>
        </p:nvSpPr>
        <p:spPr>
          <a:xfrm>
            <a:off x="3815373" y="1"/>
            <a:ext cx="2918831" cy="49340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ea typeface="ＭＳ Ｐゴシック" charset="-128"/>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ea typeface="ＭＳ Ｐゴシック" charset="-128"/>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ea typeface="ＭＳ Ｐゴシック" charset="-128"/>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ea typeface="ＭＳ Ｐゴシック" charset="-128"/>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ea typeface="ＭＳ Ｐゴシック" charset="-128"/>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ea typeface="ＭＳ Ｐゴシック" charset="-128"/>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ea typeface="ＭＳ Ｐゴシック" charset="-128"/>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ea typeface="ＭＳ Ｐゴシック" charset="-128"/>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ea typeface="ＭＳ Ｐゴシック" charset="-128"/>
              </a:defRPr>
            </a:lvl9pPr>
          </a:lstStyle>
          <a:p>
            <a:pPr eaLnBrk="1" hangingPunct="1">
              <a:spcBef>
                <a:spcPct val="0"/>
              </a:spcBef>
            </a:pPr>
            <a:r>
              <a:rPr lang="en-US" altLang="ja-JP" sz="1400" dirty="0">
                <a:ea typeface="Arial Unicode MS" pitchFamily="50" charset="-128"/>
                <a:cs typeface="Arial Unicode MS" pitchFamily="50" charset="-128"/>
              </a:rPr>
              <a:t>07/12/10</a:t>
            </a:r>
          </a:p>
        </p:txBody>
      </p:sp>
      <p:sp>
        <p:nvSpPr>
          <p:cNvPr id="19461" name="スライド番号プレースホルダー 4"/>
          <p:cNvSpPr>
            <a:spLocks noGrp="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ea typeface="ＭＳ Ｐゴシック" charset="-128"/>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ea typeface="ＭＳ Ｐゴシック" charset="-128"/>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ea typeface="ＭＳ Ｐゴシック" charset="-128"/>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ea typeface="ＭＳ Ｐゴシック" charset="-128"/>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ea typeface="ＭＳ Ｐゴシック" charset="-128"/>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ea typeface="ＭＳ Ｐゴシック" charset="-128"/>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ea typeface="ＭＳ Ｐゴシック" charset="-128"/>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ea typeface="ＭＳ Ｐゴシック" charset="-128"/>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ea typeface="ＭＳ Ｐゴシック" charset="-128"/>
              </a:defRPr>
            </a:lvl9pPr>
          </a:lstStyle>
          <a:p>
            <a:pPr eaLnBrk="1" hangingPunct="1">
              <a:spcBef>
                <a:spcPct val="0"/>
              </a:spcBef>
            </a:pPr>
            <a:r>
              <a:rPr lang="en-US" altLang="ja-JP" sz="2400" dirty="0"/>
              <a:t>Page </a:t>
            </a:r>
            <a:fld id="{28B1BE53-0473-474E-A0A8-8E2CBAF09E75}" type="slidenum">
              <a:rPr lang="en-US" altLang="ja-JP" sz="2400" smtClean="0"/>
              <a:pPr eaLnBrk="1" hangingPunct="1">
                <a:spcBef>
                  <a:spcPct val="0"/>
                </a:spcBef>
              </a:pPr>
              <a:t>20</a:t>
            </a:fld>
            <a:endParaRPr lang="en-US" altLang="ja-JP" sz="2400" dirty="0"/>
          </a:p>
        </p:txBody>
      </p:sp>
    </p:spTree>
    <p:extLst>
      <p:ext uri="{BB962C8B-B14F-4D97-AF65-F5344CB8AC3E}">
        <p14:creationId xmlns:p14="http://schemas.microsoft.com/office/powerpoint/2010/main" val="40584533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dirty="0"/>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マスター サブタイトルの書式設定</a:t>
            </a:r>
          </a:p>
        </p:txBody>
      </p:sp>
      <p:sp>
        <p:nvSpPr>
          <p:cNvPr id="6" name="スライド番号プレースホルダー 5"/>
          <p:cNvSpPr>
            <a:spLocks noGrp="1"/>
          </p:cNvSpPr>
          <p:nvPr>
            <p:ph type="sldNum" sz="quarter" idx="12"/>
          </p:nvPr>
        </p:nvSpPr>
        <p:spPr/>
        <p:txBody>
          <a:bodyPr/>
          <a:lstStyle>
            <a:lvl1pPr>
              <a:defRPr/>
            </a:lvl1pPr>
          </a:lstStyle>
          <a:p>
            <a:r>
              <a:rPr lang="en-US" altLang="ja-JP" dirty="0"/>
              <a:t>Slide </a:t>
            </a:r>
            <a:fld id="{018E0977-DC1B-42DD-B45E-59C02A783531}" type="slidenum">
              <a:rPr lang="en-US" altLang="ja-JP"/>
              <a:pPr/>
              <a:t>‹#›</a:t>
            </a:fld>
            <a:endParaRPr lang="en-US" altLang="ja-JP" dirty="0"/>
          </a:p>
        </p:txBody>
      </p:sp>
      <p:sp>
        <p:nvSpPr>
          <p:cNvPr id="7" name="Rectangle 4">
            <a:extLst>
              <a:ext uri="{FF2B5EF4-FFF2-40B4-BE49-F238E27FC236}">
                <a16:creationId xmlns:a16="http://schemas.microsoft.com/office/drawing/2014/main" id="{C3F5192A-8198-3B45-A721-B24EA05D5115}"/>
              </a:ext>
            </a:extLst>
          </p:cNvPr>
          <p:cNvSpPr>
            <a:spLocks noGrp="1" noChangeArrowheads="1"/>
          </p:cNvSpPr>
          <p:nvPr>
            <p:ph type="dt" sz="half" idx="2"/>
          </p:nvPr>
        </p:nvSpPr>
        <p:spPr bwMode="auto">
          <a:xfrm>
            <a:off x="684483" y="394156"/>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charset="-128"/>
              </a:defRPr>
            </a:lvl1pPr>
          </a:lstStyle>
          <a:p>
            <a:r>
              <a:rPr lang="en-US" altLang="ja-JP"/>
              <a:t>January 2024</a:t>
            </a:r>
            <a:endParaRPr lang="en-US" altLang="ja-JP" dirty="0"/>
          </a:p>
        </p:txBody>
      </p:sp>
    </p:spTree>
    <p:extLst>
      <p:ext uri="{BB962C8B-B14F-4D97-AF65-F5344CB8AC3E}">
        <p14:creationId xmlns:p14="http://schemas.microsoft.com/office/powerpoint/2010/main" val="12828432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3"/>
          <p:cNvSpPr>
            <a:spLocks noGrp="1"/>
          </p:cNvSpPr>
          <p:nvPr>
            <p:ph type="title"/>
          </p:nvPr>
        </p:nvSpPr>
        <p:spPr/>
        <p:txBody>
          <a:bodyPr/>
          <a:lstStyle/>
          <a:p>
            <a:r>
              <a:rPr lang="en-US"/>
              <a:t>Click to edit Master title style</a:t>
            </a:r>
          </a:p>
        </p:txBody>
      </p:sp>
      <p:sp>
        <p:nvSpPr>
          <p:cNvPr id="6" name="スライド番号プレースホルダー 5"/>
          <p:cNvSpPr>
            <a:spLocks noGrp="1"/>
          </p:cNvSpPr>
          <p:nvPr>
            <p:ph type="sldNum" sz="quarter" idx="12"/>
          </p:nvPr>
        </p:nvSpPr>
        <p:spPr>
          <a:xfrm>
            <a:off x="4344988" y="6475413"/>
            <a:ext cx="530225" cy="182562"/>
          </a:xfrm>
        </p:spPr>
        <p:txBody>
          <a:bodyPr/>
          <a:lstStyle>
            <a:lvl1pPr>
              <a:defRPr/>
            </a:lvl1pPr>
          </a:lstStyle>
          <a:p>
            <a:r>
              <a:rPr lang="en-US" altLang="ja-JP" dirty="0"/>
              <a:t>Slide </a:t>
            </a:r>
            <a:fld id="{17C47D4F-CAA3-4307-B0EF-8C4B3E0CF21D}" type="slidenum">
              <a:rPr lang="en-US" altLang="ja-JP"/>
              <a:pPr/>
              <a:t>‹#›</a:t>
            </a:fld>
            <a:endParaRPr lang="en-US" altLang="ja-JP" dirty="0"/>
          </a:p>
        </p:txBody>
      </p:sp>
      <p:sp>
        <p:nvSpPr>
          <p:cNvPr id="10" name="Rectangle 4"/>
          <p:cNvSpPr>
            <a:spLocks noGrp="1" noChangeArrowheads="1"/>
          </p:cNvSpPr>
          <p:nvPr>
            <p:ph type="dt" sz="half" idx="2"/>
          </p:nvPr>
        </p:nvSpPr>
        <p:spPr bwMode="auto">
          <a:xfrm>
            <a:off x="685800" y="378281"/>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charset="-128"/>
              </a:defRPr>
            </a:lvl1pPr>
          </a:lstStyle>
          <a:p>
            <a:r>
              <a:rPr lang="en-US" altLang="ja-JP"/>
              <a:t>January 2024</a:t>
            </a:r>
            <a:endParaRPr lang="en-US" altLang="ja-JP" dirty="0"/>
          </a:p>
        </p:txBody>
      </p:sp>
    </p:spTree>
    <p:extLst>
      <p:ext uri="{BB962C8B-B14F-4D97-AF65-F5344CB8AC3E}">
        <p14:creationId xmlns:p14="http://schemas.microsoft.com/office/powerpoint/2010/main" val="38991998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22"/>
        <p:cNvGrpSpPr/>
        <p:nvPr/>
      </p:nvGrpSpPr>
      <p:grpSpPr>
        <a:xfrm>
          <a:off x="0" y="0"/>
          <a:ext cx="0" cy="0"/>
          <a:chOff x="0" y="0"/>
          <a:chExt cx="0" cy="0"/>
        </a:xfrm>
      </p:grpSpPr>
      <p:sp>
        <p:nvSpPr>
          <p:cNvPr id="23" name="Google Shape;23;p2"/>
          <p:cNvSpPr txBox="1">
            <a:spLocks noGrp="1"/>
          </p:cNvSpPr>
          <p:nvPr>
            <p:ph type="dt" idx="10"/>
          </p:nvPr>
        </p:nvSpPr>
        <p:spPr>
          <a:xfrm>
            <a:off x="685800" y="377825"/>
            <a:ext cx="1600200" cy="2159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050" b="1" i="0" u="none" strike="noStrike" cap="none">
                <a:solidFill>
                  <a:schemeClr val="dk1"/>
                </a:solidFill>
                <a:latin typeface="Times New Roman"/>
                <a:ea typeface="Times New Roman"/>
                <a:cs typeface="Times New Roman"/>
                <a:sym typeface="Times New Roman"/>
              </a:defRPr>
            </a:lvl1pPr>
            <a:lvl2pPr marL="342900" marR="0" lvl="1" indent="0" algn="l" rtl="0">
              <a:spcBef>
                <a:spcPts val="0"/>
              </a:spcBef>
              <a:spcAft>
                <a:spcPts val="0"/>
              </a:spcAft>
              <a:buSzPts val="1400"/>
              <a:buNone/>
              <a:defRPr sz="900" b="0" i="0" u="none" strike="noStrike" cap="none">
                <a:solidFill>
                  <a:schemeClr val="dk1"/>
                </a:solidFill>
                <a:latin typeface="Times New Roman"/>
                <a:ea typeface="Times New Roman"/>
                <a:cs typeface="Times New Roman"/>
                <a:sym typeface="Times New Roman"/>
              </a:defRPr>
            </a:lvl2pPr>
            <a:lvl3pPr marL="685800" marR="0" lvl="2" indent="0" algn="l" rtl="0">
              <a:spcBef>
                <a:spcPts val="0"/>
              </a:spcBef>
              <a:spcAft>
                <a:spcPts val="0"/>
              </a:spcAft>
              <a:buSzPts val="1400"/>
              <a:buNone/>
              <a:defRPr sz="900" b="0" i="0" u="none" strike="noStrike" cap="none">
                <a:solidFill>
                  <a:schemeClr val="dk1"/>
                </a:solidFill>
                <a:latin typeface="Times New Roman"/>
                <a:ea typeface="Times New Roman"/>
                <a:cs typeface="Times New Roman"/>
                <a:sym typeface="Times New Roman"/>
              </a:defRPr>
            </a:lvl3pPr>
            <a:lvl4pPr marL="1028700" marR="0" lvl="3" indent="0" algn="l" rtl="0">
              <a:spcBef>
                <a:spcPts val="0"/>
              </a:spcBef>
              <a:spcAft>
                <a:spcPts val="0"/>
              </a:spcAft>
              <a:buSzPts val="1400"/>
              <a:buNone/>
              <a:defRPr sz="900" b="0" i="0" u="none" strike="noStrike" cap="none">
                <a:solidFill>
                  <a:schemeClr val="dk1"/>
                </a:solidFill>
                <a:latin typeface="Times New Roman"/>
                <a:ea typeface="Times New Roman"/>
                <a:cs typeface="Times New Roman"/>
                <a:sym typeface="Times New Roman"/>
              </a:defRPr>
            </a:lvl4pPr>
            <a:lvl5pPr marL="1371600" marR="0" lvl="4" indent="0" algn="l" rtl="0">
              <a:spcBef>
                <a:spcPts val="0"/>
              </a:spcBef>
              <a:spcAft>
                <a:spcPts val="0"/>
              </a:spcAft>
              <a:buSzPts val="1400"/>
              <a:buNone/>
              <a:defRPr sz="900" b="0" i="0" u="none" strike="noStrike" cap="none">
                <a:solidFill>
                  <a:schemeClr val="dk1"/>
                </a:solidFill>
                <a:latin typeface="Times New Roman"/>
                <a:ea typeface="Times New Roman"/>
                <a:cs typeface="Times New Roman"/>
                <a:sym typeface="Times New Roman"/>
              </a:defRPr>
            </a:lvl5pPr>
            <a:lvl6pPr marL="1714500" marR="0" lvl="5" indent="0" algn="l" rtl="0">
              <a:spcBef>
                <a:spcPts val="0"/>
              </a:spcBef>
              <a:spcAft>
                <a:spcPts val="0"/>
              </a:spcAft>
              <a:buSzPts val="1400"/>
              <a:buNone/>
              <a:defRPr sz="900" b="0" i="0" u="none" strike="noStrike" cap="none">
                <a:solidFill>
                  <a:schemeClr val="dk1"/>
                </a:solidFill>
                <a:latin typeface="Times New Roman"/>
                <a:ea typeface="Times New Roman"/>
                <a:cs typeface="Times New Roman"/>
                <a:sym typeface="Times New Roman"/>
              </a:defRPr>
            </a:lvl6pPr>
            <a:lvl7pPr marL="2057400" marR="0" lvl="6" indent="0" algn="l" rtl="0">
              <a:spcBef>
                <a:spcPts val="0"/>
              </a:spcBef>
              <a:spcAft>
                <a:spcPts val="0"/>
              </a:spcAft>
              <a:buSzPts val="1400"/>
              <a:buNone/>
              <a:defRPr sz="900" b="0" i="0" u="none" strike="noStrike" cap="none">
                <a:solidFill>
                  <a:schemeClr val="dk1"/>
                </a:solidFill>
                <a:latin typeface="Times New Roman"/>
                <a:ea typeface="Times New Roman"/>
                <a:cs typeface="Times New Roman"/>
                <a:sym typeface="Times New Roman"/>
              </a:defRPr>
            </a:lvl7pPr>
            <a:lvl8pPr marL="2400300" marR="0" lvl="7" indent="0" algn="l" rtl="0">
              <a:spcBef>
                <a:spcPts val="0"/>
              </a:spcBef>
              <a:spcAft>
                <a:spcPts val="0"/>
              </a:spcAft>
              <a:buSzPts val="1400"/>
              <a:buNone/>
              <a:defRPr sz="900" b="0" i="0" u="none" strike="noStrike" cap="none">
                <a:solidFill>
                  <a:schemeClr val="dk1"/>
                </a:solidFill>
                <a:latin typeface="Times New Roman"/>
                <a:ea typeface="Times New Roman"/>
                <a:cs typeface="Times New Roman"/>
                <a:sym typeface="Times New Roman"/>
              </a:defRPr>
            </a:lvl8pPr>
            <a:lvl9pPr marL="2743200" marR="0" lvl="8" indent="0" algn="l" rtl="0">
              <a:spcBef>
                <a:spcPts val="0"/>
              </a:spcBef>
              <a:spcAft>
                <a:spcPts val="0"/>
              </a:spcAft>
              <a:buSzPts val="1400"/>
              <a:buNone/>
              <a:defRPr sz="900" b="0" i="0" u="none" strike="noStrike" cap="none">
                <a:solidFill>
                  <a:schemeClr val="dk1"/>
                </a:solidFill>
                <a:latin typeface="Times New Roman"/>
                <a:ea typeface="Times New Roman"/>
                <a:cs typeface="Times New Roman"/>
                <a:sym typeface="Times New Roman"/>
              </a:defRPr>
            </a:lvl9pPr>
          </a:lstStyle>
          <a:p>
            <a:r>
              <a:rPr lang="en-US" altLang="ja-JP"/>
              <a:t>January 2024</a:t>
            </a:r>
            <a:endParaRPr dirty="0"/>
          </a:p>
        </p:txBody>
      </p:sp>
      <p:sp>
        <p:nvSpPr>
          <p:cNvPr id="24" name="Google Shape;24;p2"/>
          <p:cNvSpPr txBox="1">
            <a:spLocks noGrp="1"/>
          </p:cNvSpPr>
          <p:nvPr>
            <p:ph type="ftr" idx="11"/>
          </p:nvPr>
        </p:nvSpPr>
        <p:spPr>
          <a:xfrm>
            <a:off x="5486400" y="6475413"/>
            <a:ext cx="3124200" cy="184150"/>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900" b="0" i="0" u="none" strike="noStrike" cap="none">
                <a:solidFill>
                  <a:schemeClr val="dk1"/>
                </a:solidFill>
                <a:latin typeface="Times New Roman"/>
                <a:ea typeface="Times New Roman"/>
                <a:cs typeface="Times New Roman"/>
                <a:sym typeface="Times New Roman"/>
              </a:defRPr>
            </a:lvl1pPr>
            <a:lvl2pPr marL="342900" marR="0" lvl="1" indent="0" algn="l" rtl="0">
              <a:spcBef>
                <a:spcPts val="0"/>
              </a:spcBef>
              <a:spcAft>
                <a:spcPts val="0"/>
              </a:spcAft>
              <a:buSzPts val="1400"/>
              <a:buNone/>
              <a:defRPr sz="900" b="0" i="0" u="none" strike="noStrike" cap="none">
                <a:solidFill>
                  <a:schemeClr val="dk1"/>
                </a:solidFill>
                <a:latin typeface="Times New Roman"/>
                <a:ea typeface="Times New Roman"/>
                <a:cs typeface="Times New Roman"/>
                <a:sym typeface="Times New Roman"/>
              </a:defRPr>
            </a:lvl2pPr>
            <a:lvl3pPr marL="685800" marR="0" lvl="2" indent="0" algn="l" rtl="0">
              <a:spcBef>
                <a:spcPts val="0"/>
              </a:spcBef>
              <a:spcAft>
                <a:spcPts val="0"/>
              </a:spcAft>
              <a:buSzPts val="1400"/>
              <a:buNone/>
              <a:defRPr sz="900" b="0" i="0" u="none" strike="noStrike" cap="none">
                <a:solidFill>
                  <a:schemeClr val="dk1"/>
                </a:solidFill>
                <a:latin typeface="Times New Roman"/>
                <a:ea typeface="Times New Roman"/>
                <a:cs typeface="Times New Roman"/>
                <a:sym typeface="Times New Roman"/>
              </a:defRPr>
            </a:lvl3pPr>
            <a:lvl4pPr marL="1028700" marR="0" lvl="3" indent="0" algn="l" rtl="0">
              <a:spcBef>
                <a:spcPts val="0"/>
              </a:spcBef>
              <a:spcAft>
                <a:spcPts val="0"/>
              </a:spcAft>
              <a:buSzPts val="1400"/>
              <a:buNone/>
              <a:defRPr sz="900" b="0" i="0" u="none" strike="noStrike" cap="none">
                <a:solidFill>
                  <a:schemeClr val="dk1"/>
                </a:solidFill>
                <a:latin typeface="Times New Roman"/>
                <a:ea typeface="Times New Roman"/>
                <a:cs typeface="Times New Roman"/>
                <a:sym typeface="Times New Roman"/>
              </a:defRPr>
            </a:lvl4pPr>
            <a:lvl5pPr marL="1371600" marR="0" lvl="4" indent="0" algn="l" rtl="0">
              <a:spcBef>
                <a:spcPts val="0"/>
              </a:spcBef>
              <a:spcAft>
                <a:spcPts val="0"/>
              </a:spcAft>
              <a:buSzPts val="1400"/>
              <a:buNone/>
              <a:defRPr sz="900" b="0" i="0" u="none" strike="noStrike" cap="none">
                <a:solidFill>
                  <a:schemeClr val="dk1"/>
                </a:solidFill>
                <a:latin typeface="Times New Roman"/>
                <a:ea typeface="Times New Roman"/>
                <a:cs typeface="Times New Roman"/>
                <a:sym typeface="Times New Roman"/>
              </a:defRPr>
            </a:lvl5pPr>
            <a:lvl6pPr marL="1714500" marR="0" lvl="5" indent="0" algn="l" rtl="0">
              <a:spcBef>
                <a:spcPts val="0"/>
              </a:spcBef>
              <a:spcAft>
                <a:spcPts val="0"/>
              </a:spcAft>
              <a:buSzPts val="1400"/>
              <a:buNone/>
              <a:defRPr sz="900" b="0" i="0" u="none" strike="noStrike" cap="none">
                <a:solidFill>
                  <a:schemeClr val="dk1"/>
                </a:solidFill>
                <a:latin typeface="Times New Roman"/>
                <a:ea typeface="Times New Roman"/>
                <a:cs typeface="Times New Roman"/>
                <a:sym typeface="Times New Roman"/>
              </a:defRPr>
            </a:lvl6pPr>
            <a:lvl7pPr marL="2057400" marR="0" lvl="6" indent="0" algn="l" rtl="0">
              <a:spcBef>
                <a:spcPts val="0"/>
              </a:spcBef>
              <a:spcAft>
                <a:spcPts val="0"/>
              </a:spcAft>
              <a:buSzPts val="1400"/>
              <a:buNone/>
              <a:defRPr sz="900" b="0" i="0" u="none" strike="noStrike" cap="none">
                <a:solidFill>
                  <a:schemeClr val="dk1"/>
                </a:solidFill>
                <a:latin typeface="Times New Roman"/>
                <a:ea typeface="Times New Roman"/>
                <a:cs typeface="Times New Roman"/>
                <a:sym typeface="Times New Roman"/>
              </a:defRPr>
            </a:lvl7pPr>
            <a:lvl8pPr marL="2400300" marR="0" lvl="7" indent="0" algn="l" rtl="0">
              <a:spcBef>
                <a:spcPts val="0"/>
              </a:spcBef>
              <a:spcAft>
                <a:spcPts val="0"/>
              </a:spcAft>
              <a:buSzPts val="1400"/>
              <a:buNone/>
              <a:defRPr sz="900" b="0" i="0" u="none" strike="noStrike" cap="none">
                <a:solidFill>
                  <a:schemeClr val="dk1"/>
                </a:solidFill>
                <a:latin typeface="Times New Roman"/>
                <a:ea typeface="Times New Roman"/>
                <a:cs typeface="Times New Roman"/>
                <a:sym typeface="Times New Roman"/>
              </a:defRPr>
            </a:lvl8pPr>
            <a:lvl9pPr marL="2743200" marR="0" lvl="8" indent="0" algn="l" rtl="0">
              <a:spcBef>
                <a:spcPts val="0"/>
              </a:spcBef>
              <a:spcAft>
                <a:spcPts val="0"/>
              </a:spcAft>
              <a:buSzPts val="1400"/>
              <a:buNone/>
              <a:defRPr sz="900" b="0" i="0" u="none" strike="noStrike" cap="none">
                <a:solidFill>
                  <a:schemeClr val="dk1"/>
                </a:solidFill>
                <a:latin typeface="Times New Roman"/>
                <a:ea typeface="Times New Roman"/>
                <a:cs typeface="Times New Roman"/>
                <a:sym typeface="Times New Roman"/>
              </a:defRPr>
            </a:lvl9pPr>
          </a:lstStyle>
          <a:p>
            <a:endParaRPr dirty="0"/>
          </a:p>
        </p:txBody>
      </p:sp>
      <p:sp>
        <p:nvSpPr>
          <p:cNvPr id="25" name="Google Shape;25;p2"/>
          <p:cNvSpPr txBox="1">
            <a:spLocks noGrp="1"/>
          </p:cNvSpPr>
          <p:nvPr>
            <p:ph type="sldNum" idx="12"/>
          </p:nvPr>
        </p:nvSpPr>
        <p:spPr>
          <a:xfrm>
            <a:off x="4341814"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9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9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9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9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9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9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9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9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900" b="0" i="0" u="none" strike="noStrike" cap="none">
                <a:solidFill>
                  <a:schemeClr val="dk1"/>
                </a:solidFill>
                <a:latin typeface="Times New Roman"/>
                <a:ea typeface="Times New Roman"/>
                <a:cs typeface="Times New Roman"/>
                <a:sym typeface="Times New Roman"/>
              </a:defRPr>
            </a:lvl9pPr>
          </a:lstStyle>
          <a:p>
            <a:r>
              <a:rPr lang="en-US"/>
              <a:t>Slide </a:t>
            </a:r>
            <a:fld id="{00000000-1234-1234-1234-123412341234}" type="slidenum">
              <a:rPr lang="en-US" smtClean="0"/>
              <a:pPr/>
              <a:t>‹#›</a:t>
            </a:fld>
            <a:endParaRPr dirty="0"/>
          </a:p>
        </p:txBody>
      </p:sp>
    </p:spTree>
    <p:extLst>
      <p:ext uri="{BB962C8B-B14F-4D97-AF65-F5344CB8AC3E}">
        <p14:creationId xmlns:p14="http://schemas.microsoft.com/office/powerpoint/2010/main" val="28924768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7AA02A-616C-4E17-8A93-3825B53DED5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23A5485-2567-4A3C-AED1-61D1D6FF72FC}"/>
              </a:ext>
            </a:extLst>
          </p:cNvPr>
          <p:cNvSpPr>
            <a:spLocks noGrp="1"/>
          </p:cNvSpPr>
          <p:nvPr>
            <p:ph type="dt" idx="10"/>
          </p:nvPr>
        </p:nvSpPr>
        <p:spPr/>
        <p:txBody>
          <a:bodyPr/>
          <a:lstStyle/>
          <a:p>
            <a:r>
              <a:rPr lang="en-US" altLang="ja-JP"/>
              <a:t>January 2024</a:t>
            </a:r>
            <a:endParaRPr lang="en-US" dirty="0"/>
          </a:p>
        </p:txBody>
      </p:sp>
      <p:sp>
        <p:nvSpPr>
          <p:cNvPr id="4" name="Footer Placeholder 3">
            <a:extLst>
              <a:ext uri="{FF2B5EF4-FFF2-40B4-BE49-F238E27FC236}">
                <a16:creationId xmlns:a16="http://schemas.microsoft.com/office/drawing/2014/main" id="{7AEEA305-65EE-473A-BF72-82E3EDA22B3A}"/>
              </a:ext>
            </a:extLst>
          </p:cNvPr>
          <p:cNvSpPr>
            <a:spLocks noGrp="1"/>
          </p:cNvSpPr>
          <p:nvPr>
            <p:ph type="ftr" idx="11"/>
          </p:nvPr>
        </p:nvSpPr>
        <p:spPr/>
        <p:txBody>
          <a:bodyPr/>
          <a:lstStyle/>
          <a:p>
            <a:endParaRPr lang="en-US" dirty="0"/>
          </a:p>
        </p:txBody>
      </p:sp>
      <p:sp>
        <p:nvSpPr>
          <p:cNvPr id="5" name="Slide Number Placeholder 4">
            <a:extLst>
              <a:ext uri="{FF2B5EF4-FFF2-40B4-BE49-F238E27FC236}">
                <a16:creationId xmlns:a16="http://schemas.microsoft.com/office/drawing/2014/main" id="{76CD15C4-BF0C-464A-A7A9-4C5E6442477B}"/>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a:t>
            </a:fld>
            <a:endParaRPr dirty="0"/>
          </a:p>
        </p:txBody>
      </p:sp>
      <p:sp>
        <p:nvSpPr>
          <p:cNvPr id="7" name="Text Placeholder 6">
            <a:extLst>
              <a:ext uri="{FF2B5EF4-FFF2-40B4-BE49-F238E27FC236}">
                <a16:creationId xmlns:a16="http://schemas.microsoft.com/office/drawing/2014/main" id="{B71F6D75-D907-4825-A915-1687F92F5EB3}"/>
              </a:ext>
            </a:extLst>
          </p:cNvPr>
          <p:cNvSpPr>
            <a:spLocks noGrp="1"/>
          </p:cNvSpPr>
          <p:nvPr>
            <p:ph type="body" sz="quarter" idx="13"/>
          </p:nvPr>
        </p:nvSpPr>
        <p:spPr>
          <a:xfrm>
            <a:off x="685800" y="1844675"/>
            <a:ext cx="7772400" cy="4459872"/>
          </a:xfrm>
        </p:spPr>
        <p:txBody>
          <a:bodyPr/>
          <a:lstStyle>
            <a:lvl1pPr marL="457200" indent="-431800">
              <a:buSzPct val="100000"/>
              <a:buFont typeface="Arial" panose="020B0604020202020204" pitchFamily="34" charset="0"/>
              <a:buChar char="•"/>
              <a:defRPr sz="2400">
                <a:latin typeface="Times New Roman" panose="02020603050405020304" pitchFamily="18" charset="0"/>
                <a:cs typeface="Times New Roman" panose="02020603050405020304" pitchFamily="18" charset="0"/>
              </a:defRPr>
            </a:lvl1pPr>
            <a:lvl2pPr marL="914400" indent="-406400">
              <a:buSzPct val="100000"/>
              <a:buFont typeface="Arial" panose="020B0604020202020204" pitchFamily="34" charset="0"/>
              <a:buChar char="–"/>
              <a:defRPr sz="2000">
                <a:latin typeface="Times New Roman" panose="02020603050405020304" pitchFamily="18" charset="0"/>
                <a:cs typeface="Times New Roman" panose="02020603050405020304" pitchFamily="18" charset="0"/>
              </a:defRPr>
            </a:lvl2pPr>
            <a:lvl3pPr>
              <a:buSzPct val="100000"/>
              <a:defRPr sz="1800">
                <a:latin typeface="Times New Roman" panose="02020603050405020304" pitchFamily="18" charset="0"/>
                <a:cs typeface="Times New Roman" panose="02020603050405020304" pitchFamily="18" charset="0"/>
              </a:defRPr>
            </a:lvl3pPr>
            <a:lvl4pPr>
              <a:buSzPct val="100000"/>
              <a:defRPr sz="1600">
                <a:latin typeface="Times New Roman" panose="02020603050405020304" pitchFamily="18" charset="0"/>
                <a:cs typeface="Times New Roman" panose="02020603050405020304" pitchFamily="18" charset="0"/>
              </a:defRPr>
            </a:lvl4pPr>
            <a:lvl5pPr>
              <a:buSzPct val="100000"/>
              <a:defRPr sz="1600">
                <a:latin typeface="Times New Roman" panose="02020603050405020304" pitchFamily="18" charset="0"/>
                <a:cs typeface="Times New Roman" panose="02020603050405020304"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357492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4" name="Rectangle 6"/>
          <p:cNvSpPr>
            <a:spLocks noGrp="1" noChangeArrowheads="1"/>
          </p:cNvSpPr>
          <p:nvPr>
            <p:ph type="sldNum" sz="quarter" idx="12"/>
          </p:nvPr>
        </p:nvSpPr>
        <p:spPr>
          <a:xfrm>
            <a:off x="4342399" y="6475413"/>
            <a:ext cx="535403" cy="184666"/>
          </a:xfrm>
          <a:ln/>
        </p:spPr>
        <p:txBody>
          <a:bodyPr/>
          <a:lstStyle>
            <a:lvl1pPr>
              <a:defRPr sz="1200">
                <a:latin typeface="+mj-lt"/>
              </a:defRPr>
            </a:lvl1pPr>
          </a:lstStyle>
          <a:p>
            <a:pPr>
              <a:defRPr/>
            </a:pPr>
            <a:r>
              <a:rPr lang="en-US">
                <a:solidFill>
                  <a:srgbClr val="000000"/>
                </a:solidFill>
              </a:rPr>
              <a:t>Slide </a:t>
            </a:r>
            <a:fld id="{C65D8D74-25E4-4A14-9B13-1C1CBE0663D9}" type="slidenum">
              <a:rPr lang="en-US" smtClean="0">
                <a:solidFill>
                  <a:srgbClr val="000000"/>
                </a:solidFill>
              </a:rPr>
              <a:pPr>
                <a:defRPr/>
              </a:pPr>
              <a:t>‹#›</a:t>
            </a:fld>
            <a:endParaRPr lang="en-US" dirty="0">
              <a:solidFill>
                <a:srgbClr val="000000"/>
              </a:solidFill>
              <a:latin typeface="+mj-lt"/>
            </a:endParaRPr>
          </a:p>
        </p:txBody>
      </p:sp>
      <p:sp>
        <p:nvSpPr>
          <p:cNvPr id="5" name="タイトル 4"/>
          <p:cNvSpPr>
            <a:spLocks noGrp="1"/>
          </p:cNvSpPr>
          <p:nvPr>
            <p:ph type="title"/>
          </p:nvPr>
        </p:nvSpPr>
        <p:spPr/>
        <p:txBody>
          <a:bodyPr/>
          <a:lstStyle/>
          <a:p>
            <a:r>
              <a:rPr kumimoji="1" lang="ja-JP" altLang="en-US"/>
              <a:t>マスタ タイトルの書式設定</a:t>
            </a:r>
          </a:p>
        </p:txBody>
      </p:sp>
      <p:sp>
        <p:nvSpPr>
          <p:cNvPr id="8" name="Rectangle 4">
            <a:extLst>
              <a:ext uri="{FF2B5EF4-FFF2-40B4-BE49-F238E27FC236}">
                <a16:creationId xmlns:a16="http://schemas.microsoft.com/office/drawing/2014/main" id="{8B7B025E-5AD3-4FC8-8538-2264AD38BF1A}"/>
              </a:ext>
            </a:extLst>
          </p:cNvPr>
          <p:cNvSpPr>
            <a:spLocks noGrp="1" noChangeArrowheads="1"/>
          </p:cNvSpPr>
          <p:nvPr>
            <p:ph type="dt" sz="half" idx="2"/>
          </p:nvPr>
        </p:nvSpPr>
        <p:spPr bwMode="auto">
          <a:xfrm>
            <a:off x="762000" y="304800"/>
            <a:ext cx="1600200" cy="215444"/>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eaLnBrk="0" hangingPunct="0">
              <a:defRPr sz="1400" b="1"/>
            </a:lvl1pPr>
          </a:lstStyle>
          <a:p>
            <a:pPr fontAlgn="base">
              <a:spcBef>
                <a:spcPct val="0"/>
              </a:spcBef>
              <a:spcAft>
                <a:spcPct val="0"/>
              </a:spcAft>
            </a:pPr>
            <a:r>
              <a:rPr kumimoji="0" lang="en-US" altLang="ja-JP">
                <a:solidFill>
                  <a:srgbClr val="000000"/>
                </a:solidFill>
                <a:latin typeface="Times New Roman" pitchFamily="18" charset="0"/>
              </a:rPr>
              <a:t>January 2024</a:t>
            </a:r>
            <a:endParaRPr kumimoji="0" lang="en-US" altLang="ja-JP" dirty="0">
              <a:solidFill>
                <a:srgbClr val="000000"/>
              </a:solidFill>
              <a:latin typeface="Times New Roman" pitchFamily="18" charset="0"/>
            </a:endParaRPr>
          </a:p>
        </p:txBody>
      </p:sp>
      <p:sp>
        <p:nvSpPr>
          <p:cNvPr id="9" name="フッター プレースホルダー 4">
            <a:extLst>
              <a:ext uri="{FF2B5EF4-FFF2-40B4-BE49-F238E27FC236}">
                <a16:creationId xmlns:a16="http://schemas.microsoft.com/office/drawing/2014/main" id="{674B2FA7-A919-49FF-9D77-45873A0BBCFE}"/>
              </a:ext>
            </a:extLst>
          </p:cNvPr>
          <p:cNvSpPr>
            <a:spLocks noGrp="1"/>
          </p:cNvSpPr>
          <p:nvPr>
            <p:ph type="ftr" sz="quarter" idx="3"/>
          </p:nvPr>
        </p:nvSpPr>
        <p:spPr>
          <a:xfrm>
            <a:off x="5220072" y="6453336"/>
            <a:ext cx="3744416" cy="553998"/>
          </a:xfrm>
        </p:spPr>
        <p:txBody>
          <a:bodyPr/>
          <a:lstStyle>
            <a:lvl1pPr>
              <a:defRPr>
                <a:latin typeface="+mj-lt"/>
              </a:defRPr>
            </a:lvl1pPr>
          </a:lstStyle>
          <a:p>
            <a:endParaRPr lang="en-US" altLang="ja-JP" sz="1200" dirty="0">
              <a:solidFill>
                <a:srgbClr val="000000"/>
              </a:solidFill>
            </a:endParaRPr>
          </a:p>
        </p:txBody>
      </p:sp>
    </p:spTree>
    <p:extLst>
      <p:ext uri="{BB962C8B-B14F-4D97-AF65-F5344CB8AC3E}">
        <p14:creationId xmlns:p14="http://schemas.microsoft.com/office/powerpoint/2010/main" val="10959992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マスター テキストの書式設定</a:t>
            </a:r>
          </a:p>
        </p:txBody>
      </p:sp>
      <p:sp>
        <p:nvSpPr>
          <p:cNvPr id="6" name="スライド番号プレースホルダー 5"/>
          <p:cNvSpPr>
            <a:spLocks noGrp="1"/>
          </p:cNvSpPr>
          <p:nvPr>
            <p:ph type="sldNum" sz="quarter" idx="12"/>
          </p:nvPr>
        </p:nvSpPr>
        <p:spPr/>
        <p:txBody>
          <a:bodyPr/>
          <a:lstStyle>
            <a:lvl1pPr>
              <a:defRPr/>
            </a:lvl1pPr>
          </a:lstStyle>
          <a:p>
            <a:r>
              <a:rPr lang="en-US" altLang="ja-JP" dirty="0"/>
              <a:t>Slide </a:t>
            </a:r>
            <a:fld id="{74847ECA-0452-41E3-B15B-04905DA18685}" type="slidenum">
              <a:rPr lang="en-US" altLang="ja-JP"/>
              <a:pPr/>
              <a:t>‹#›</a:t>
            </a:fld>
            <a:endParaRPr lang="en-US" altLang="ja-JP" dirty="0"/>
          </a:p>
        </p:txBody>
      </p:sp>
      <p:sp>
        <p:nvSpPr>
          <p:cNvPr id="7" name="Rectangle 4">
            <a:extLst>
              <a:ext uri="{FF2B5EF4-FFF2-40B4-BE49-F238E27FC236}">
                <a16:creationId xmlns:a16="http://schemas.microsoft.com/office/drawing/2014/main" id="{C3FB2B21-AEE0-F34B-B363-FC26466CD150}"/>
              </a:ext>
            </a:extLst>
          </p:cNvPr>
          <p:cNvSpPr>
            <a:spLocks noGrp="1" noChangeArrowheads="1"/>
          </p:cNvSpPr>
          <p:nvPr>
            <p:ph type="dt" sz="half" idx="2"/>
          </p:nvPr>
        </p:nvSpPr>
        <p:spPr bwMode="auto">
          <a:xfrm>
            <a:off x="684483" y="394156"/>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charset="-128"/>
              </a:defRPr>
            </a:lvl1pPr>
          </a:lstStyle>
          <a:p>
            <a:r>
              <a:rPr lang="en-US" altLang="ja-JP"/>
              <a:t>January 2024</a:t>
            </a:r>
            <a:endParaRPr lang="en-US" altLang="ja-JP" dirty="0"/>
          </a:p>
        </p:txBody>
      </p:sp>
    </p:spTree>
    <p:extLst>
      <p:ext uri="{BB962C8B-B14F-4D97-AF65-F5344CB8AC3E}">
        <p14:creationId xmlns:p14="http://schemas.microsoft.com/office/powerpoint/2010/main" val="7688976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スライド番号プレースホルダー 6"/>
          <p:cNvSpPr>
            <a:spLocks noGrp="1"/>
          </p:cNvSpPr>
          <p:nvPr>
            <p:ph type="sldNum" sz="quarter" idx="12"/>
          </p:nvPr>
        </p:nvSpPr>
        <p:spPr/>
        <p:txBody>
          <a:bodyPr/>
          <a:lstStyle>
            <a:lvl1pPr>
              <a:defRPr/>
            </a:lvl1pPr>
          </a:lstStyle>
          <a:p>
            <a:r>
              <a:rPr lang="en-US" altLang="ja-JP" dirty="0"/>
              <a:t>Slide </a:t>
            </a:r>
            <a:fld id="{BC763230-8612-4F82-9598-E8DB08C9F578}" type="slidenum">
              <a:rPr lang="en-US" altLang="ja-JP"/>
              <a:pPr/>
              <a:t>‹#›</a:t>
            </a:fld>
            <a:endParaRPr lang="en-US" altLang="ja-JP" dirty="0"/>
          </a:p>
        </p:txBody>
      </p:sp>
      <p:sp>
        <p:nvSpPr>
          <p:cNvPr id="8" name="Rectangle 4">
            <a:extLst>
              <a:ext uri="{FF2B5EF4-FFF2-40B4-BE49-F238E27FC236}">
                <a16:creationId xmlns:a16="http://schemas.microsoft.com/office/drawing/2014/main" id="{0235EEC7-FAE4-9D48-9359-F086E44704DE}"/>
              </a:ext>
            </a:extLst>
          </p:cNvPr>
          <p:cNvSpPr>
            <a:spLocks noGrp="1" noChangeArrowheads="1"/>
          </p:cNvSpPr>
          <p:nvPr>
            <p:ph type="dt" sz="half" idx="13"/>
          </p:nvPr>
        </p:nvSpPr>
        <p:spPr bwMode="auto">
          <a:xfrm>
            <a:off x="684483" y="394156"/>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charset="-128"/>
              </a:defRPr>
            </a:lvl1pPr>
          </a:lstStyle>
          <a:p>
            <a:r>
              <a:rPr lang="en-US" altLang="ja-JP"/>
              <a:t>January 2024</a:t>
            </a:r>
            <a:endParaRPr lang="en-US" altLang="ja-JP" dirty="0"/>
          </a:p>
        </p:txBody>
      </p:sp>
    </p:spTree>
    <p:extLst>
      <p:ext uri="{BB962C8B-B14F-4D97-AF65-F5344CB8AC3E}">
        <p14:creationId xmlns:p14="http://schemas.microsoft.com/office/powerpoint/2010/main" val="13866788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5" name="スライド番号プレースホルダー 4"/>
          <p:cNvSpPr>
            <a:spLocks noGrp="1"/>
          </p:cNvSpPr>
          <p:nvPr>
            <p:ph type="sldNum" sz="quarter" idx="12"/>
          </p:nvPr>
        </p:nvSpPr>
        <p:spPr/>
        <p:txBody>
          <a:bodyPr/>
          <a:lstStyle>
            <a:lvl1pPr>
              <a:defRPr/>
            </a:lvl1pPr>
          </a:lstStyle>
          <a:p>
            <a:r>
              <a:rPr lang="en-US" altLang="ja-JP" dirty="0"/>
              <a:t>Slide </a:t>
            </a:r>
            <a:fld id="{F80C6039-A5FA-4F5B-9853-58798A63706D}" type="slidenum">
              <a:rPr lang="en-US" altLang="ja-JP"/>
              <a:pPr/>
              <a:t>‹#›</a:t>
            </a:fld>
            <a:endParaRPr lang="en-US" altLang="ja-JP" dirty="0"/>
          </a:p>
        </p:txBody>
      </p:sp>
      <p:sp>
        <p:nvSpPr>
          <p:cNvPr id="6" name="Rectangle 4">
            <a:extLst>
              <a:ext uri="{FF2B5EF4-FFF2-40B4-BE49-F238E27FC236}">
                <a16:creationId xmlns:a16="http://schemas.microsoft.com/office/drawing/2014/main" id="{A8BCB2C3-7C7E-E743-BF8D-66E13C826BAC}"/>
              </a:ext>
            </a:extLst>
          </p:cNvPr>
          <p:cNvSpPr>
            <a:spLocks noGrp="1" noChangeArrowheads="1"/>
          </p:cNvSpPr>
          <p:nvPr>
            <p:ph type="dt" sz="half" idx="2"/>
          </p:nvPr>
        </p:nvSpPr>
        <p:spPr bwMode="auto">
          <a:xfrm>
            <a:off x="684483" y="394156"/>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charset="-128"/>
              </a:defRPr>
            </a:lvl1pPr>
          </a:lstStyle>
          <a:p>
            <a:r>
              <a:rPr lang="en-US" altLang="ja-JP"/>
              <a:t>January 2024</a:t>
            </a:r>
            <a:endParaRPr lang="en-US" altLang="ja-JP" dirty="0"/>
          </a:p>
        </p:txBody>
      </p:sp>
    </p:spTree>
    <p:extLst>
      <p:ext uri="{BB962C8B-B14F-4D97-AF65-F5344CB8AC3E}">
        <p14:creationId xmlns:p14="http://schemas.microsoft.com/office/powerpoint/2010/main" val="11421778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lvl1pPr>
              <a:defRPr/>
            </a:lvl1pPr>
          </a:lstStyle>
          <a:p>
            <a:r>
              <a:rPr lang="en-US" altLang="ja-JP" dirty="0"/>
              <a:t>Slide </a:t>
            </a:r>
            <a:fld id="{266A080E-4E30-4968-B029-7CF782D6220C}" type="slidenum">
              <a:rPr lang="en-US" altLang="ja-JP"/>
              <a:pPr/>
              <a:t>‹#›</a:t>
            </a:fld>
            <a:endParaRPr lang="en-US" altLang="ja-JP" dirty="0"/>
          </a:p>
        </p:txBody>
      </p:sp>
      <p:sp>
        <p:nvSpPr>
          <p:cNvPr id="6" name="Rectangle 4">
            <a:extLst>
              <a:ext uri="{FF2B5EF4-FFF2-40B4-BE49-F238E27FC236}">
                <a16:creationId xmlns:a16="http://schemas.microsoft.com/office/drawing/2014/main" id="{16481916-E3E6-8042-BA2C-64938393078B}"/>
              </a:ext>
            </a:extLst>
          </p:cNvPr>
          <p:cNvSpPr>
            <a:spLocks noGrp="1" noChangeArrowheads="1"/>
          </p:cNvSpPr>
          <p:nvPr>
            <p:ph type="dt" sz="half" idx="2"/>
          </p:nvPr>
        </p:nvSpPr>
        <p:spPr bwMode="auto">
          <a:xfrm>
            <a:off x="684483" y="394156"/>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charset="-128"/>
              </a:defRPr>
            </a:lvl1pPr>
          </a:lstStyle>
          <a:p>
            <a:r>
              <a:rPr lang="en-US" altLang="ja-JP"/>
              <a:t>January 2024</a:t>
            </a:r>
            <a:endParaRPr lang="en-US" altLang="ja-JP" dirty="0"/>
          </a:p>
        </p:txBody>
      </p:sp>
    </p:spTree>
    <p:extLst>
      <p:ext uri="{BB962C8B-B14F-4D97-AF65-F5344CB8AC3E}">
        <p14:creationId xmlns:p14="http://schemas.microsoft.com/office/powerpoint/2010/main" val="297604991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CWC_Otsikko_ja_sisältö, ei ranskalaisia viivoja">
    <p:spTree>
      <p:nvGrpSpPr>
        <p:cNvPr id="1" name=""/>
        <p:cNvGrpSpPr/>
        <p:nvPr/>
      </p:nvGrpSpPr>
      <p:grpSpPr>
        <a:xfrm>
          <a:off x="0" y="0"/>
          <a:ext cx="0" cy="0"/>
          <a:chOff x="0" y="0"/>
          <a:chExt cx="0" cy="0"/>
        </a:xfrm>
      </p:grpSpPr>
      <p:sp>
        <p:nvSpPr>
          <p:cNvPr id="2" name="Otsikko 1"/>
          <p:cNvSpPr>
            <a:spLocks noGrp="1"/>
          </p:cNvSpPr>
          <p:nvPr>
            <p:ph type="title"/>
          </p:nvPr>
        </p:nvSpPr>
        <p:spPr>
          <a:xfrm>
            <a:off x="838200" y="620713"/>
            <a:ext cx="7543800" cy="1165205"/>
          </a:xfrm>
          <a:prstGeom prst="rect">
            <a:avLst/>
          </a:prstGeom>
        </p:spPr>
        <p:txBody>
          <a:bodyPr vert="horz" anchor="ctr"/>
          <a:lstStyle>
            <a:lvl1pPr>
              <a:defRPr/>
            </a:lvl1pPr>
          </a:lstStyle>
          <a:p>
            <a:r>
              <a:rPr lang="fi-FI"/>
              <a:t>Click to edit Master title style</a:t>
            </a:r>
            <a:endParaRPr lang="fi-FI" dirty="0"/>
          </a:p>
        </p:txBody>
      </p:sp>
      <p:sp>
        <p:nvSpPr>
          <p:cNvPr id="6" name="Sisällön paikkamerkki 5"/>
          <p:cNvSpPr>
            <a:spLocks noGrp="1"/>
          </p:cNvSpPr>
          <p:nvPr>
            <p:ph sz="quarter" idx="12"/>
          </p:nvPr>
        </p:nvSpPr>
        <p:spPr>
          <a:xfrm>
            <a:off x="838200" y="2000240"/>
            <a:ext cx="7543800" cy="3943360"/>
          </a:xfrm>
          <a:prstGeom prst="rect">
            <a:avLst/>
          </a:prstGeom>
        </p:spPr>
        <p:txBody>
          <a:bodyPr vert="horz"/>
          <a:lstStyle>
            <a:lvl1pPr marL="3175" indent="-3175">
              <a:buNone/>
              <a:defRPr sz="2800" baseline="0"/>
            </a:lvl1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endParaRPr lang="fi-FI" dirty="0"/>
          </a:p>
        </p:txBody>
      </p:sp>
      <p:sp>
        <p:nvSpPr>
          <p:cNvPr id="7" name="Rectangle 4">
            <a:extLst>
              <a:ext uri="{FF2B5EF4-FFF2-40B4-BE49-F238E27FC236}">
                <a16:creationId xmlns:a16="http://schemas.microsoft.com/office/drawing/2014/main" id="{78C6C18B-BDC7-4258-BD36-33433882FFDD}"/>
              </a:ext>
            </a:extLst>
          </p:cNvPr>
          <p:cNvSpPr>
            <a:spLocks noGrp="1" noChangeArrowheads="1"/>
          </p:cNvSpPr>
          <p:nvPr>
            <p:ph type="dt" sz="half" idx="2"/>
          </p:nvPr>
        </p:nvSpPr>
        <p:spPr bwMode="auto">
          <a:xfrm>
            <a:off x="684483" y="394156"/>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charset="-128"/>
              </a:defRPr>
            </a:lvl1pPr>
          </a:lstStyle>
          <a:p>
            <a:r>
              <a:rPr lang="en-US" altLang="ja-JP"/>
              <a:t>January 2024</a:t>
            </a:r>
            <a:endParaRPr lang="en-US" altLang="ja-JP" dirty="0"/>
          </a:p>
        </p:txBody>
      </p:sp>
      <p:sp>
        <p:nvSpPr>
          <p:cNvPr id="3" name="スライド番号プレースホルダー 3">
            <a:extLst>
              <a:ext uri="{FF2B5EF4-FFF2-40B4-BE49-F238E27FC236}">
                <a16:creationId xmlns:a16="http://schemas.microsoft.com/office/drawing/2014/main" id="{7ECC3DA4-3912-A8BD-408D-1306053DAF66}"/>
              </a:ext>
            </a:extLst>
          </p:cNvPr>
          <p:cNvSpPr txBox="1">
            <a:spLocks/>
          </p:cNvSpPr>
          <p:nvPr userDrawn="1"/>
        </p:nvSpPr>
        <p:spPr bwMode="auto">
          <a:xfrm>
            <a:off x="4374646" y="6486295"/>
            <a:ext cx="666849"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US"/>
            </a:defPPr>
            <a:lvl1pPr marL="0" algn="ctr" defTabSz="457200" rtl="0" eaLnBrk="1" latinLnBrk="0" hangingPunct="1">
              <a:defRPr sz="1400" kern="1200">
                <a:solidFill>
                  <a:schemeClr val="tx1"/>
                </a:solidFill>
                <a:latin typeface="+mn-lt"/>
                <a:ea typeface="ＭＳ Ｐゴシック"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ltLang="ja-JP"/>
              <a:t>Slide </a:t>
            </a:r>
            <a:fld id="{266A080E-4E30-4968-B029-7CF782D6220C}" type="slidenum">
              <a:rPr lang="en-US" altLang="ja-JP" smtClean="0"/>
              <a:pPr/>
              <a:t>‹#›</a:t>
            </a:fld>
            <a:endParaRPr lang="en-US" altLang="ja-JP" dirty="0"/>
          </a:p>
        </p:txBody>
      </p:sp>
    </p:spTree>
    <p:extLst>
      <p:ext uri="{BB962C8B-B14F-4D97-AF65-F5344CB8AC3E}">
        <p14:creationId xmlns:p14="http://schemas.microsoft.com/office/powerpoint/2010/main" val="56093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Only">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457200" y="795338"/>
            <a:ext cx="8229600" cy="5413375"/>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スライド番号プレースホルダ 3"/>
          <p:cNvSpPr>
            <a:spLocks noGrp="1"/>
          </p:cNvSpPr>
          <p:nvPr>
            <p:ph type="sldNum" sz="quarter" idx="11"/>
          </p:nvPr>
        </p:nvSpPr>
        <p:spPr>
          <a:xfrm>
            <a:off x="4883888" y="6525344"/>
            <a:ext cx="2133600" cy="367564"/>
          </a:xfrm>
          <a:prstGeom prst="rect">
            <a:avLst/>
          </a:prstGeom>
        </p:spPr>
        <p:txBody>
          <a:bodyPr/>
          <a:lstStyle>
            <a:lvl1pPr>
              <a:defRPr/>
            </a:lvl1pPr>
          </a:lstStyle>
          <a:p>
            <a:pPr>
              <a:defRPr/>
            </a:pPr>
            <a:fld id="{E9B8E941-54DB-4758-989F-4AEDEFB0F18F}" type="slidenum">
              <a:rPr lang="en-US" altLang="ja-JP">
                <a:solidFill>
                  <a:srgbClr val="F7ECCD"/>
                </a:solidFill>
              </a:rPr>
              <a:pPr>
                <a:defRPr/>
              </a:pPr>
              <a:t>‹#›</a:t>
            </a:fld>
            <a:endParaRPr lang="en-US" altLang="ja-JP" dirty="0">
              <a:solidFill>
                <a:srgbClr val="F7ECCD"/>
              </a:solidFill>
            </a:endParaRPr>
          </a:p>
        </p:txBody>
      </p:sp>
      <p:sp>
        <p:nvSpPr>
          <p:cNvPr id="5" name="Rectangle 4">
            <a:extLst>
              <a:ext uri="{FF2B5EF4-FFF2-40B4-BE49-F238E27FC236}">
                <a16:creationId xmlns:a16="http://schemas.microsoft.com/office/drawing/2014/main" id="{4A91EF10-6537-4973-BF9A-606F7F21194D}"/>
              </a:ext>
            </a:extLst>
          </p:cNvPr>
          <p:cNvSpPr>
            <a:spLocks noGrp="1" noChangeArrowheads="1"/>
          </p:cNvSpPr>
          <p:nvPr>
            <p:ph type="dt" sz="half" idx="2"/>
          </p:nvPr>
        </p:nvSpPr>
        <p:spPr bwMode="auto">
          <a:xfrm>
            <a:off x="684483" y="394156"/>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charset="-128"/>
              </a:defRPr>
            </a:lvl1pPr>
          </a:lstStyle>
          <a:p>
            <a:r>
              <a:rPr lang="en-US" altLang="ja-JP"/>
              <a:t>January 2024</a:t>
            </a:r>
            <a:endParaRPr lang="en-US" altLang="ja-JP" dirty="0"/>
          </a:p>
        </p:txBody>
      </p:sp>
      <p:sp>
        <p:nvSpPr>
          <p:cNvPr id="3" name="スライド番号プレースホルダー 3">
            <a:extLst>
              <a:ext uri="{FF2B5EF4-FFF2-40B4-BE49-F238E27FC236}">
                <a16:creationId xmlns:a16="http://schemas.microsoft.com/office/drawing/2014/main" id="{692C7D50-C90F-466E-DE10-88956826EED5}"/>
              </a:ext>
            </a:extLst>
          </p:cNvPr>
          <p:cNvSpPr txBox="1">
            <a:spLocks/>
          </p:cNvSpPr>
          <p:nvPr userDrawn="1"/>
        </p:nvSpPr>
        <p:spPr bwMode="auto">
          <a:xfrm>
            <a:off x="4276676" y="6475413"/>
            <a:ext cx="666849"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US"/>
            </a:defPPr>
            <a:lvl1pPr marL="0" algn="ctr" defTabSz="457200" rtl="0" eaLnBrk="1" latinLnBrk="0" hangingPunct="1">
              <a:defRPr sz="1400" kern="1200">
                <a:solidFill>
                  <a:schemeClr val="tx1"/>
                </a:solidFill>
                <a:latin typeface="+mn-lt"/>
                <a:ea typeface="ＭＳ Ｐゴシック"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ltLang="ja-JP"/>
              <a:t>Slide </a:t>
            </a:r>
            <a:fld id="{266A080E-4E30-4968-B029-7CF782D6220C}" type="slidenum">
              <a:rPr lang="en-US" altLang="ja-JP" smtClean="0"/>
              <a:pPr/>
              <a:t>‹#›</a:t>
            </a:fld>
            <a:endParaRPr lang="en-US" altLang="ja-JP" dirty="0"/>
          </a:p>
        </p:txBody>
      </p:sp>
    </p:spTree>
    <p:extLst>
      <p:ext uri="{BB962C8B-B14F-4D97-AF65-F5344CB8AC3E}">
        <p14:creationId xmlns:p14="http://schemas.microsoft.com/office/powerpoint/2010/main" val="231100901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3"/>
          <p:cNvSpPr>
            <a:spLocks noGrp="1"/>
          </p:cNvSpPr>
          <p:nvPr>
            <p:ph type="title"/>
          </p:nvPr>
        </p:nvSpPr>
        <p:spPr/>
        <p:txBody>
          <a:bodyPr/>
          <a:lstStyle/>
          <a:p>
            <a:r>
              <a:rPr lang="en-US"/>
              <a:t>Click to edit Master title style</a:t>
            </a:r>
          </a:p>
        </p:txBody>
      </p:sp>
      <p:sp>
        <p:nvSpPr>
          <p:cNvPr id="6" name="スライド番号プレースホルダー 5"/>
          <p:cNvSpPr>
            <a:spLocks noGrp="1"/>
          </p:cNvSpPr>
          <p:nvPr>
            <p:ph type="sldNum" sz="quarter" idx="12"/>
          </p:nvPr>
        </p:nvSpPr>
        <p:spPr>
          <a:xfrm>
            <a:off x="4344988" y="6475413"/>
            <a:ext cx="530225" cy="182562"/>
          </a:xfrm>
        </p:spPr>
        <p:txBody>
          <a:bodyPr/>
          <a:lstStyle>
            <a:lvl1pPr>
              <a:defRPr/>
            </a:lvl1pPr>
          </a:lstStyle>
          <a:p>
            <a:r>
              <a:rPr lang="en-US" altLang="ja-JP" dirty="0"/>
              <a:t>Slide </a:t>
            </a:r>
            <a:fld id="{17C47D4F-CAA3-4307-B0EF-8C4B3E0CF21D}" type="slidenum">
              <a:rPr lang="en-US" altLang="ja-JP"/>
              <a:pPr/>
              <a:t>‹#›</a:t>
            </a:fld>
            <a:endParaRPr lang="en-US" altLang="ja-JP" dirty="0"/>
          </a:p>
        </p:txBody>
      </p:sp>
      <p:sp>
        <p:nvSpPr>
          <p:cNvPr id="10" name="Rectangle 4"/>
          <p:cNvSpPr>
            <a:spLocks noGrp="1" noChangeArrowheads="1"/>
          </p:cNvSpPr>
          <p:nvPr>
            <p:ph type="dt" sz="half" idx="2"/>
          </p:nvPr>
        </p:nvSpPr>
        <p:spPr bwMode="auto">
          <a:xfrm>
            <a:off x="685800" y="378281"/>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charset="-128"/>
              </a:defRPr>
            </a:lvl1pPr>
          </a:lstStyle>
          <a:p>
            <a:r>
              <a:rPr lang="en-US" altLang="ja-JP"/>
              <a:t>January 2024</a:t>
            </a:r>
            <a:endParaRPr lang="en-US" altLang="ja-JP" dirty="0"/>
          </a:p>
        </p:txBody>
      </p:sp>
    </p:spTree>
    <p:extLst>
      <p:ext uri="{BB962C8B-B14F-4D97-AF65-F5344CB8AC3E}">
        <p14:creationId xmlns:p14="http://schemas.microsoft.com/office/powerpoint/2010/main" val="21338447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CWC_Otsikko_ja_sisältö, ei ranskalaisia viivoja">
    <p:spTree>
      <p:nvGrpSpPr>
        <p:cNvPr id="1" name=""/>
        <p:cNvGrpSpPr/>
        <p:nvPr/>
      </p:nvGrpSpPr>
      <p:grpSpPr>
        <a:xfrm>
          <a:off x="0" y="0"/>
          <a:ext cx="0" cy="0"/>
          <a:chOff x="0" y="0"/>
          <a:chExt cx="0" cy="0"/>
        </a:xfrm>
      </p:grpSpPr>
      <p:sp>
        <p:nvSpPr>
          <p:cNvPr id="2" name="Otsikko 1"/>
          <p:cNvSpPr>
            <a:spLocks noGrp="1"/>
          </p:cNvSpPr>
          <p:nvPr>
            <p:ph type="title"/>
          </p:nvPr>
        </p:nvSpPr>
        <p:spPr>
          <a:xfrm>
            <a:off x="838200" y="620713"/>
            <a:ext cx="7543800" cy="1165205"/>
          </a:xfrm>
          <a:prstGeom prst="rect">
            <a:avLst/>
          </a:prstGeom>
        </p:spPr>
        <p:txBody>
          <a:bodyPr vert="horz" anchor="ctr"/>
          <a:lstStyle>
            <a:lvl1pPr>
              <a:defRPr/>
            </a:lvl1pPr>
          </a:lstStyle>
          <a:p>
            <a:r>
              <a:rPr lang="fi-FI"/>
              <a:t>Click to edit Master title style</a:t>
            </a:r>
            <a:endParaRPr lang="fi-FI" dirty="0"/>
          </a:p>
        </p:txBody>
      </p:sp>
      <p:sp>
        <p:nvSpPr>
          <p:cNvPr id="6" name="Sisällön paikkamerkki 5"/>
          <p:cNvSpPr>
            <a:spLocks noGrp="1"/>
          </p:cNvSpPr>
          <p:nvPr>
            <p:ph sz="quarter" idx="12"/>
          </p:nvPr>
        </p:nvSpPr>
        <p:spPr>
          <a:xfrm>
            <a:off x="838200" y="2000240"/>
            <a:ext cx="7543800" cy="3943360"/>
          </a:xfrm>
          <a:prstGeom prst="rect">
            <a:avLst/>
          </a:prstGeom>
        </p:spPr>
        <p:txBody>
          <a:bodyPr vert="horz"/>
          <a:lstStyle>
            <a:lvl1pPr marL="3175" indent="-3175">
              <a:buNone/>
              <a:defRPr sz="2800" baseline="0"/>
            </a:lvl1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endParaRPr lang="fi-FI" dirty="0"/>
          </a:p>
        </p:txBody>
      </p:sp>
      <p:sp>
        <p:nvSpPr>
          <p:cNvPr id="7" name="Rectangle 4">
            <a:extLst>
              <a:ext uri="{FF2B5EF4-FFF2-40B4-BE49-F238E27FC236}">
                <a16:creationId xmlns:a16="http://schemas.microsoft.com/office/drawing/2014/main" id="{78C6C18B-BDC7-4258-BD36-33433882FFDD}"/>
              </a:ext>
            </a:extLst>
          </p:cNvPr>
          <p:cNvSpPr>
            <a:spLocks noGrp="1" noChangeArrowheads="1"/>
          </p:cNvSpPr>
          <p:nvPr>
            <p:ph type="dt" sz="half" idx="2"/>
          </p:nvPr>
        </p:nvSpPr>
        <p:spPr bwMode="auto">
          <a:xfrm>
            <a:off x="684483" y="394156"/>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charset="-128"/>
              </a:defRPr>
            </a:lvl1pPr>
          </a:lstStyle>
          <a:p>
            <a:r>
              <a:rPr lang="en-US" altLang="ja-JP"/>
              <a:t>January 2024</a:t>
            </a:r>
            <a:endParaRPr lang="en-US" altLang="ja-JP" dirty="0"/>
          </a:p>
        </p:txBody>
      </p:sp>
      <p:sp>
        <p:nvSpPr>
          <p:cNvPr id="3" name="スライド番号プレースホルダー 3">
            <a:extLst>
              <a:ext uri="{FF2B5EF4-FFF2-40B4-BE49-F238E27FC236}">
                <a16:creationId xmlns:a16="http://schemas.microsoft.com/office/drawing/2014/main" id="{F0D3190D-3C0A-C5B0-B33C-7B275E84AA1A}"/>
              </a:ext>
            </a:extLst>
          </p:cNvPr>
          <p:cNvSpPr>
            <a:spLocks noGrp="1"/>
          </p:cNvSpPr>
          <p:nvPr>
            <p:ph type="sldNum" sz="quarter" idx="13"/>
          </p:nvPr>
        </p:nvSpPr>
        <p:spPr>
          <a:xfrm>
            <a:off x="4276676" y="6475413"/>
            <a:ext cx="666849" cy="215444"/>
          </a:xfrm>
        </p:spPr>
        <p:txBody>
          <a:bodyPr/>
          <a:lstStyle>
            <a:lvl1pPr>
              <a:defRPr/>
            </a:lvl1pPr>
          </a:lstStyle>
          <a:p>
            <a:r>
              <a:rPr lang="en-US" altLang="ja-JP" dirty="0"/>
              <a:t>Slide </a:t>
            </a:r>
            <a:fld id="{266A080E-4E30-4968-B029-7CF782D6220C}" type="slidenum">
              <a:rPr lang="en-US" altLang="ja-JP"/>
              <a:pPr/>
              <a:t>‹#›</a:t>
            </a:fld>
            <a:endParaRPr lang="en-US" altLang="ja-JP" dirty="0"/>
          </a:p>
        </p:txBody>
      </p:sp>
    </p:spTree>
    <p:extLst>
      <p:ext uri="{BB962C8B-B14F-4D97-AF65-F5344CB8AC3E}">
        <p14:creationId xmlns:p14="http://schemas.microsoft.com/office/powerpoint/2010/main" val="38648954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p>
            <a:pPr lvl="0"/>
            <a:r>
              <a:rPr lang="ja-JP" altLang="en-US" dirty="0"/>
              <a:t>マスター タイトルの書式設定</a:t>
            </a:r>
            <a:endParaRPr lang="en-US" altLang="ja-JP" dirty="0"/>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altLang="ja-JP" dirty="0"/>
          </a:p>
        </p:txBody>
      </p:sp>
      <p:sp>
        <p:nvSpPr>
          <p:cNvPr id="1030" name="Rectangle 6"/>
          <p:cNvSpPr>
            <a:spLocks noGrp="1" noChangeArrowheads="1"/>
          </p:cNvSpPr>
          <p:nvPr>
            <p:ph type="sldNum" sz="quarter" idx="4"/>
          </p:nvPr>
        </p:nvSpPr>
        <p:spPr bwMode="auto">
          <a:xfrm>
            <a:off x="4276676" y="6475413"/>
            <a:ext cx="666849"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algn="ctr">
              <a:defRPr sz="1400">
                <a:ea typeface="ＭＳ Ｐゴシック" charset="-128"/>
              </a:defRPr>
            </a:lvl1pPr>
          </a:lstStyle>
          <a:p>
            <a:r>
              <a:rPr lang="en-US" altLang="ja-JP" dirty="0"/>
              <a:t>Slide </a:t>
            </a:r>
            <a:fld id="{EAFD9030-C83D-42D9-9BFB-ADDEB84EB1F4}" type="slidenum">
              <a:rPr lang="en-US" altLang="ja-JP" smtClean="0"/>
              <a:pPr/>
              <a:t>‹#›</a:t>
            </a:fld>
            <a:endParaRPr lang="en-US" altLang="ja-JP" dirty="0"/>
          </a:p>
        </p:txBody>
      </p:sp>
      <p:sp>
        <p:nvSpPr>
          <p:cNvPr id="1031" name="Rectangle 7"/>
          <p:cNvSpPr>
            <a:spLocks noChangeArrowheads="1"/>
          </p:cNvSpPr>
          <p:nvPr/>
        </p:nvSpPr>
        <p:spPr bwMode="auto">
          <a:xfrm>
            <a:off x="4495800" y="394156"/>
            <a:ext cx="39624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p>
            <a:pPr marL="712788" lvl="4" indent="0" algn="r"/>
            <a:r>
              <a:rPr lang="en-US" altLang="ja-JP" sz="1400" b="1" dirty="0">
                <a:ea typeface="ＭＳ Ｐゴシック" charset="-128"/>
              </a:rPr>
              <a:t>doc.: IEEE 802.15-24-0074-00-06ma</a:t>
            </a:r>
          </a:p>
        </p:txBody>
      </p:sp>
      <p:sp>
        <p:nvSpPr>
          <p:cNvPr id="1032"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sp>
        <p:nvSpPr>
          <p:cNvPr id="1033" name="Rectangle 9"/>
          <p:cNvSpPr>
            <a:spLocks noChangeArrowheads="1"/>
          </p:cNvSpPr>
          <p:nvPr/>
        </p:nvSpPr>
        <p:spPr bwMode="auto">
          <a:xfrm>
            <a:off x="685799" y="6475413"/>
            <a:ext cx="1064343"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r>
              <a:rPr lang="en-US" altLang="ja-JP" sz="1400" dirty="0">
                <a:ea typeface="ＭＳ Ｐゴシック" charset="-128"/>
              </a:rPr>
              <a:t>Submission</a:t>
            </a:r>
          </a:p>
        </p:txBody>
      </p:sp>
      <p:sp>
        <p:nvSpPr>
          <p:cNvPr id="1034"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sp>
        <p:nvSpPr>
          <p:cNvPr id="11" name="Rectangle 4"/>
          <p:cNvSpPr>
            <a:spLocks noGrp="1" noChangeArrowheads="1"/>
          </p:cNvSpPr>
          <p:nvPr>
            <p:ph type="dt" sz="half" idx="2"/>
          </p:nvPr>
        </p:nvSpPr>
        <p:spPr bwMode="auto">
          <a:xfrm>
            <a:off x="684483" y="394156"/>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charset="-128"/>
              </a:defRPr>
            </a:lvl1pPr>
          </a:lstStyle>
          <a:p>
            <a:r>
              <a:rPr lang="en-US" altLang="ja-JP"/>
              <a:t>January 2024</a:t>
            </a:r>
            <a:endParaRPr lang="en-US" altLang="ja-JP" dirty="0"/>
          </a:p>
        </p:txBody>
      </p:sp>
      <p:sp>
        <p:nvSpPr>
          <p:cNvPr id="6" name="正方形/長方形 5">
            <a:extLst>
              <a:ext uri="{FF2B5EF4-FFF2-40B4-BE49-F238E27FC236}">
                <a16:creationId xmlns:a16="http://schemas.microsoft.com/office/drawing/2014/main" id="{FF71F571-CAD7-4BBF-9A09-D0A9CC9BECC6}"/>
              </a:ext>
            </a:extLst>
          </p:cNvPr>
          <p:cNvSpPr/>
          <p:nvPr userDrawn="1"/>
        </p:nvSpPr>
        <p:spPr>
          <a:xfrm>
            <a:off x="5787025" y="6463844"/>
            <a:ext cx="2552629" cy="276999"/>
          </a:xfrm>
          <a:prstGeom prst="rect">
            <a:avLst/>
          </a:prstGeom>
        </p:spPr>
        <p:txBody>
          <a:bodyPr wrap="square">
            <a:spAutoFit/>
          </a:bodyPr>
          <a:lstStyle/>
          <a:p>
            <a:r>
              <a:rPr lang="en-US" altLang="ja-JP" sz="1200" dirty="0"/>
              <a:t>Ryuji Kohno(YNU/YRP-IAI)</a:t>
            </a:r>
          </a:p>
        </p:txBody>
      </p:sp>
    </p:spTree>
    <p:extLst>
      <p:ext uri="{BB962C8B-B14F-4D97-AF65-F5344CB8AC3E}">
        <p14:creationId xmlns:p14="http://schemas.microsoft.com/office/powerpoint/2010/main" val="1633860139"/>
      </p:ext>
    </p:extLst>
  </p:cSld>
  <p:clrMap bg1="lt1" tx1="dk1" bg2="lt2" tx2="dk2" accent1="accent1" accent2="accent2" accent3="accent3" accent4="accent4" accent5="accent5" accent6="accent6" hlink="hlink" folHlink="folHlink"/>
  <p:sldLayoutIdLst>
    <p:sldLayoutId id="2147483673" r:id="rId1"/>
    <p:sldLayoutId id="2147483675" r:id="rId2"/>
    <p:sldLayoutId id="2147483676" r:id="rId3"/>
    <p:sldLayoutId id="2147483677" r:id="rId4"/>
    <p:sldLayoutId id="2147483678" r:id="rId5"/>
    <p:sldLayoutId id="2147483679" r:id="rId6"/>
    <p:sldLayoutId id="2147483680" r:id="rId7"/>
    <p:sldLayoutId id="2147483681" r:id="rId8"/>
    <p:sldLayoutId id="2147483697" r:id="rId9"/>
    <p:sldLayoutId id="2147483699" r:id="rId10"/>
    <p:sldLayoutId id="2147483710" r:id="rId11"/>
    <p:sldLayoutId id="2147483711" r:id="rId12"/>
    <p:sldLayoutId id="2147483712" r:id="rId13"/>
  </p:sldLayoutIdLst>
  <p:hf hdr="0" ftr="0"/>
  <p:txStyles>
    <p:titleStyle>
      <a:lvl1pPr algn="ctr" rtl="0" eaLnBrk="1" fontAlgn="base" hangingPunct="1">
        <a:spcBef>
          <a:spcPct val="0"/>
        </a:spcBef>
        <a:spcAft>
          <a:spcPct val="0"/>
        </a:spcAft>
        <a:defRPr kumimoji="1" sz="3600">
          <a:solidFill>
            <a:schemeClr val="tx2"/>
          </a:solidFill>
          <a:latin typeface="+mj-lt"/>
          <a:ea typeface="+mj-ea"/>
          <a:cs typeface="+mj-cs"/>
        </a:defRPr>
      </a:lvl1pPr>
      <a:lvl2pPr algn="ctr" rtl="0" eaLnBrk="1" fontAlgn="base" hangingPunct="1">
        <a:spcBef>
          <a:spcPct val="0"/>
        </a:spcBef>
        <a:spcAft>
          <a:spcPct val="0"/>
        </a:spcAft>
        <a:defRPr kumimoji="1" sz="3600">
          <a:solidFill>
            <a:schemeClr val="tx2"/>
          </a:solidFill>
          <a:latin typeface="Times New Roman" pitchFamily="18" charset="0"/>
        </a:defRPr>
      </a:lvl2pPr>
      <a:lvl3pPr algn="ctr" rtl="0" eaLnBrk="1" fontAlgn="base" hangingPunct="1">
        <a:spcBef>
          <a:spcPct val="0"/>
        </a:spcBef>
        <a:spcAft>
          <a:spcPct val="0"/>
        </a:spcAft>
        <a:defRPr kumimoji="1" sz="3600">
          <a:solidFill>
            <a:schemeClr val="tx2"/>
          </a:solidFill>
          <a:latin typeface="Times New Roman" pitchFamily="18" charset="0"/>
        </a:defRPr>
      </a:lvl3pPr>
      <a:lvl4pPr algn="ctr" rtl="0" eaLnBrk="1" fontAlgn="base" hangingPunct="1">
        <a:spcBef>
          <a:spcPct val="0"/>
        </a:spcBef>
        <a:spcAft>
          <a:spcPct val="0"/>
        </a:spcAft>
        <a:defRPr kumimoji="1" sz="3600">
          <a:solidFill>
            <a:schemeClr val="tx2"/>
          </a:solidFill>
          <a:latin typeface="Times New Roman" pitchFamily="18" charset="0"/>
        </a:defRPr>
      </a:lvl4pPr>
      <a:lvl5pPr algn="ctr" rtl="0" eaLnBrk="1" fontAlgn="base" hangingPunct="1">
        <a:spcBef>
          <a:spcPct val="0"/>
        </a:spcBef>
        <a:spcAft>
          <a:spcPct val="0"/>
        </a:spcAft>
        <a:defRPr kumimoji="1" sz="3600">
          <a:solidFill>
            <a:schemeClr val="tx2"/>
          </a:solidFill>
          <a:latin typeface="Times New Roman" pitchFamily="18" charset="0"/>
        </a:defRPr>
      </a:lvl5pPr>
      <a:lvl6pPr marL="457200" algn="ctr" rtl="0" eaLnBrk="1" fontAlgn="base" hangingPunct="1">
        <a:spcBef>
          <a:spcPct val="0"/>
        </a:spcBef>
        <a:spcAft>
          <a:spcPct val="0"/>
        </a:spcAft>
        <a:defRPr kumimoji="1" sz="3600">
          <a:solidFill>
            <a:schemeClr val="tx2"/>
          </a:solidFill>
          <a:latin typeface="Times New Roman" pitchFamily="18" charset="0"/>
        </a:defRPr>
      </a:lvl6pPr>
      <a:lvl7pPr marL="914400" algn="ctr" rtl="0" eaLnBrk="1" fontAlgn="base" hangingPunct="1">
        <a:spcBef>
          <a:spcPct val="0"/>
        </a:spcBef>
        <a:spcAft>
          <a:spcPct val="0"/>
        </a:spcAft>
        <a:defRPr kumimoji="1" sz="3600">
          <a:solidFill>
            <a:schemeClr val="tx2"/>
          </a:solidFill>
          <a:latin typeface="Times New Roman" pitchFamily="18" charset="0"/>
        </a:defRPr>
      </a:lvl7pPr>
      <a:lvl8pPr marL="1371600" algn="ctr" rtl="0" eaLnBrk="1" fontAlgn="base" hangingPunct="1">
        <a:spcBef>
          <a:spcPct val="0"/>
        </a:spcBef>
        <a:spcAft>
          <a:spcPct val="0"/>
        </a:spcAft>
        <a:defRPr kumimoji="1" sz="3600">
          <a:solidFill>
            <a:schemeClr val="tx2"/>
          </a:solidFill>
          <a:latin typeface="Times New Roman" pitchFamily="18" charset="0"/>
        </a:defRPr>
      </a:lvl8pPr>
      <a:lvl9pPr marL="1828800" algn="ctr" rtl="0" eaLnBrk="1" fontAlgn="base" hangingPunct="1">
        <a:spcBef>
          <a:spcPct val="0"/>
        </a:spcBef>
        <a:spcAft>
          <a:spcPct val="0"/>
        </a:spcAft>
        <a:defRPr kumimoji="1" sz="3600">
          <a:solidFill>
            <a:schemeClr val="tx2"/>
          </a:solidFill>
          <a:latin typeface="Times New Roman" pitchFamily="18" charset="0"/>
        </a:defRPr>
      </a:lvl9pPr>
    </p:titleStyle>
    <p:bodyStyle>
      <a:lvl1pPr marL="342900" indent="-342900" algn="l" rtl="0" eaLnBrk="1" fontAlgn="base" hangingPunct="1">
        <a:spcBef>
          <a:spcPct val="20000"/>
        </a:spcBef>
        <a:spcAft>
          <a:spcPct val="0"/>
        </a:spcAft>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defRPr>
      </a:lvl2pPr>
      <a:lvl3pPr marL="1085850" indent="-228600" algn="l" rtl="0" eaLnBrk="1" fontAlgn="base" hangingPunct="1">
        <a:spcBef>
          <a:spcPct val="20000"/>
        </a:spcBef>
        <a:spcAft>
          <a:spcPct val="0"/>
        </a:spcAft>
        <a:buChar char="•"/>
        <a:defRPr kumimoji="1" sz="2400">
          <a:solidFill>
            <a:schemeClr val="tx1"/>
          </a:solidFill>
          <a:latin typeface="+mn-lt"/>
        </a:defRPr>
      </a:lvl3pPr>
      <a:lvl4pPr marL="1428750" indent="-228600" algn="l" rtl="0" eaLnBrk="1" fontAlgn="base" hangingPunct="1">
        <a:spcBef>
          <a:spcPct val="20000"/>
        </a:spcBef>
        <a:spcAft>
          <a:spcPct val="0"/>
        </a:spcAft>
        <a:buChar char="–"/>
        <a:defRPr kumimoji="1" sz="2000">
          <a:solidFill>
            <a:schemeClr val="tx1"/>
          </a:solidFill>
          <a:latin typeface="+mn-lt"/>
        </a:defRPr>
      </a:lvl4pPr>
      <a:lvl5pPr marL="1771650" indent="-228600" algn="l" rtl="0" eaLnBrk="1" fontAlgn="base" hangingPunct="1">
        <a:spcBef>
          <a:spcPct val="20000"/>
        </a:spcBef>
        <a:spcAft>
          <a:spcPct val="0"/>
        </a:spcAft>
        <a:buChar char="•"/>
        <a:defRPr kumimoji="1" sz="2000">
          <a:solidFill>
            <a:schemeClr val="tx1"/>
          </a:solidFill>
          <a:latin typeface="+mn-lt"/>
        </a:defRPr>
      </a:lvl5pPr>
      <a:lvl6pPr marL="2228850" indent="-228600" algn="l" rtl="0" eaLnBrk="1" fontAlgn="base" hangingPunct="1">
        <a:spcBef>
          <a:spcPct val="20000"/>
        </a:spcBef>
        <a:spcAft>
          <a:spcPct val="0"/>
        </a:spcAft>
        <a:buChar char="•"/>
        <a:defRPr kumimoji="1" sz="2000">
          <a:solidFill>
            <a:schemeClr val="tx1"/>
          </a:solidFill>
          <a:latin typeface="+mn-lt"/>
        </a:defRPr>
      </a:lvl6pPr>
      <a:lvl7pPr marL="2686050" indent="-228600" algn="l" rtl="0" eaLnBrk="1" fontAlgn="base" hangingPunct="1">
        <a:spcBef>
          <a:spcPct val="20000"/>
        </a:spcBef>
        <a:spcAft>
          <a:spcPct val="0"/>
        </a:spcAft>
        <a:buChar char="•"/>
        <a:defRPr kumimoji="1" sz="2000">
          <a:solidFill>
            <a:schemeClr val="tx1"/>
          </a:solidFill>
          <a:latin typeface="+mn-lt"/>
        </a:defRPr>
      </a:lvl7pPr>
      <a:lvl8pPr marL="3143250" indent="-228600" algn="l" rtl="0" eaLnBrk="1" fontAlgn="base" hangingPunct="1">
        <a:spcBef>
          <a:spcPct val="20000"/>
        </a:spcBef>
        <a:spcAft>
          <a:spcPct val="0"/>
        </a:spcAft>
        <a:buChar char="•"/>
        <a:defRPr kumimoji="1" sz="2000">
          <a:solidFill>
            <a:schemeClr val="tx1"/>
          </a:solidFill>
          <a:latin typeface="+mn-lt"/>
        </a:defRPr>
      </a:lvl8pPr>
      <a:lvl9pPr marL="3600450" indent="-228600" algn="l" rtl="0" eaLnBrk="1" fontAlgn="base" hangingPunct="1">
        <a:spcBef>
          <a:spcPct val="20000"/>
        </a:spcBef>
        <a:spcAft>
          <a:spcPct val="0"/>
        </a:spcAft>
        <a:buChar char="•"/>
        <a:defRPr kumimoji="1" sz="2000">
          <a:solidFill>
            <a:schemeClr val="tx1"/>
          </a:solidFill>
          <a:latin typeface="+mn-lt"/>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hyperlink" Target="mailto:marco.hernandez@ieee.org" TargetMode="External"/><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ー 3"/>
          <p:cNvSpPr>
            <a:spLocks noGrp="1"/>
          </p:cNvSpPr>
          <p:nvPr>
            <p:ph type="sldNum" sz="quarter" idx="12"/>
          </p:nvPr>
        </p:nvSpPr>
        <p:spPr/>
        <p:txBody>
          <a:bodyPr/>
          <a:lstStyle/>
          <a:p>
            <a:r>
              <a:rPr lang="en-US" altLang="ja-JP" dirty="0"/>
              <a:t>Slide </a:t>
            </a:r>
            <a:fld id="{372F3947-031E-4295-B632-0BF31AAEF223}" type="slidenum">
              <a:rPr lang="en-US" altLang="ja-JP"/>
              <a:pPr/>
              <a:t>1</a:t>
            </a:fld>
            <a:endParaRPr lang="en-US" altLang="ja-JP" dirty="0"/>
          </a:p>
        </p:txBody>
      </p:sp>
      <p:sp>
        <p:nvSpPr>
          <p:cNvPr id="27651" name="Rectangle 3"/>
          <p:cNvSpPr>
            <a:spLocks noChangeArrowheads="1"/>
          </p:cNvSpPr>
          <p:nvPr/>
        </p:nvSpPr>
        <p:spPr bwMode="auto">
          <a:xfrm>
            <a:off x="116904" y="609600"/>
            <a:ext cx="8991600" cy="5329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ja-JP" sz="1800" b="1" u="sng" dirty="0">
                <a:solidFill>
                  <a:schemeClr val="tx2"/>
                </a:solidFill>
                <a:effectLst>
                  <a:outerShdw blurRad="38100" dist="38100" dir="2700000" algn="tl">
                    <a:srgbClr val="C0C0C0"/>
                  </a:outerShdw>
                </a:effectLst>
                <a:ea typeface="ＭＳ Ｐゴシック" charset="-128"/>
              </a:rPr>
              <a:t>Project: IEEE P802.15 Working Group for Wireless Personal Area Networks (WPANs)</a:t>
            </a:r>
            <a:endParaRPr lang="en-US" altLang="ja-JP" sz="1600" b="1" dirty="0">
              <a:solidFill>
                <a:schemeClr val="tx2"/>
              </a:solidFill>
              <a:ea typeface="ＭＳ Ｐゴシック" charset="-128"/>
            </a:endParaRPr>
          </a:p>
          <a:p>
            <a:endParaRPr lang="en-US" altLang="ja-JP" sz="1600" dirty="0">
              <a:solidFill>
                <a:schemeClr val="tx2"/>
              </a:solidFill>
              <a:ea typeface="ＭＳ Ｐゴシック" charset="-128"/>
            </a:endParaRPr>
          </a:p>
          <a:p>
            <a:r>
              <a:rPr lang="en-US" altLang="ja-JP" sz="1600" b="1" dirty="0">
                <a:ea typeface="ＭＳ Ｐゴシック" charset="-128"/>
              </a:rPr>
              <a:t>Submission Title:</a:t>
            </a:r>
            <a:r>
              <a:rPr lang="en-US" altLang="ja-JP" sz="1600" dirty="0">
                <a:ea typeface="ＭＳ Ｐゴシック" charset="-128"/>
              </a:rPr>
              <a:t> [TG15.6ma Closing Report for January 2024]</a:t>
            </a:r>
          </a:p>
          <a:p>
            <a:r>
              <a:rPr lang="en-US" altLang="ja-JP" sz="1600" b="1" dirty="0">
                <a:ea typeface="ＭＳ Ｐゴシック" charset="-128"/>
              </a:rPr>
              <a:t>Date Submitted: </a:t>
            </a:r>
            <a:r>
              <a:rPr lang="en-US" altLang="ja-JP" sz="1600" dirty="0">
                <a:ea typeface="ＭＳ Ｐゴシック" charset="-128"/>
              </a:rPr>
              <a:t>[17</a:t>
            </a:r>
            <a:r>
              <a:rPr lang="en-US" altLang="ja-JP" sz="1600" baseline="30000" dirty="0">
                <a:ea typeface="ＭＳ Ｐゴシック" charset="-128"/>
              </a:rPr>
              <a:t>th</a:t>
            </a:r>
            <a:r>
              <a:rPr lang="en-US" altLang="ja-JP" sz="1600" dirty="0">
                <a:ea typeface="ＭＳ Ｐゴシック" charset="-128"/>
              </a:rPr>
              <a:t> January 2024]	</a:t>
            </a:r>
          </a:p>
          <a:p>
            <a:pPr>
              <a:lnSpc>
                <a:spcPts val="1700"/>
              </a:lnSpc>
            </a:pPr>
            <a:r>
              <a:rPr lang="en-US" altLang="ja-JP" sz="1600" b="1" dirty="0">
                <a:solidFill>
                  <a:srgbClr val="000000"/>
                </a:solidFill>
              </a:rPr>
              <a:t>Source:</a:t>
            </a:r>
            <a:r>
              <a:rPr lang="en-US" altLang="ja-JP" sz="1600" dirty="0">
                <a:solidFill>
                  <a:srgbClr val="000000"/>
                </a:solidFill>
              </a:rPr>
              <a:t> </a:t>
            </a:r>
            <a:r>
              <a:rPr lang="en-US" altLang="ko-KR" sz="1600" dirty="0">
                <a:solidFill>
                  <a:srgbClr val="000000"/>
                </a:solidFill>
              </a:rPr>
              <a:t>[Ryuji Kohno1,2,]</a:t>
            </a:r>
            <a:r>
              <a:rPr lang="en-US" altLang="ko-KR" sz="1600" dirty="0">
                <a:solidFill>
                  <a:srgbClr val="000000"/>
                </a:solidFill>
                <a:ea typeface="굴림" pitchFamily="50" charset="-127"/>
              </a:rPr>
              <a:t> [1;Yokohama National University, 2;YRP International Alliance Institute(YRP-IAI)]                                  </a:t>
            </a:r>
            <a:r>
              <a:rPr kumimoji="0" lang="en-US" altLang="ja-JP" sz="1600" b="0" i="0" u="none" strike="noStrike" kern="1200" cap="none" spc="0" normalizeH="0" baseline="0" noProof="0" dirty="0">
                <a:ln>
                  <a:noFill/>
                </a:ln>
                <a:solidFill>
                  <a:srgbClr val="000000"/>
                </a:solidFill>
                <a:effectLst/>
                <a:uLnTx/>
                <a:uFillTx/>
                <a:latin typeface="Arial"/>
                <a:ea typeface="ＭＳ Ｐゴシック" charset="-128"/>
                <a:cs typeface="+mn-cs"/>
              </a:rPr>
              <a: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600" b="1" i="0" u="none" strike="noStrike" kern="1200" cap="none" spc="0" normalizeH="0" baseline="0" noProof="0" dirty="0">
                <a:ln>
                  <a:noFill/>
                </a:ln>
                <a:solidFill>
                  <a:srgbClr val="000000"/>
                </a:solidFill>
                <a:effectLst/>
                <a:uLnTx/>
                <a:uFillTx/>
                <a:latin typeface="Arial"/>
                <a:ea typeface="ＭＳ Ｐゴシック" charset="-128"/>
                <a:cs typeface="+mn-cs"/>
              </a:rPr>
              <a:t>Address </a:t>
            </a:r>
            <a:r>
              <a:rPr kumimoji="0" lang="en-US" altLang="ja-JP" sz="1600" b="0" i="0" u="none" strike="noStrike" kern="1200" cap="none" spc="0" normalizeH="0" baseline="0" noProof="0" dirty="0">
                <a:ln>
                  <a:noFill/>
                </a:ln>
                <a:solidFill>
                  <a:srgbClr val="000000"/>
                </a:solidFill>
                <a:effectLst/>
                <a:uLnTx/>
                <a:uFillTx/>
                <a:latin typeface="Arial"/>
                <a:ea typeface="ＭＳ Ｐゴシック" charset="-128"/>
                <a:cs typeface="+mn-cs"/>
              </a:rPr>
              <a:t>[1; 79-5 Tokiwadai, Hodogaya-ku, Yokohama, 240-8501 Japan</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600" b="0" i="0" u="none" strike="noStrike" kern="1200" cap="none" spc="0" normalizeH="0" baseline="0" noProof="0" dirty="0">
                <a:ln>
                  <a:noFill/>
                </a:ln>
                <a:solidFill>
                  <a:srgbClr val="000000"/>
                </a:solidFill>
                <a:effectLst/>
                <a:uLnTx/>
                <a:uFillTx/>
                <a:latin typeface="Arial"/>
                <a:ea typeface="ＭＳ Ｐゴシック" charset="-128"/>
                <a:cs typeface="+mn-cs"/>
              </a:rPr>
              <a:t>               2; </a:t>
            </a:r>
            <a:r>
              <a:rPr kumimoji="0" lang="pl-PL" altLang="ja-JP" sz="1600" b="0" i="0" u="none" strike="noStrike" kern="1200" cap="none" spc="0" normalizeH="0" baseline="0" noProof="0" dirty="0">
                <a:ln>
                  <a:noFill/>
                </a:ln>
                <a:solidFill>
                  <a:srgbClr val="000000"/>
                </a:solidFill>
                <a:effectLst/>
                <a:uLnTx/>
                <a:uFillTx/>
                <a:latin typeface="Arial"/>
                <a:ea typeface="ＭＳ Ｐゴシック" charset="-128"/>
                <a:cs typeface="+mn-cs"/>
              </a:rPr>
              <a:t>YRP1 Blg., 3-4 HikarinoOka, Yokosuka-City, Kanagawa, 239-0847 Japan</a:t>
            </a:r>
            <a:r>
              <a:rPr kumimoji="0" lang="en-US" altLang="ja-JP" sz="1600" b="0" i="0" u="none" strike="noStrike" kern="1200" cap="none" spc="0" normalizeH="0" baseline="0" noProof="0" dirty="0">
                <a:ln>
                  <a:noFill/>
                </a:ln>
                <a:solidFill>
                  <a:srgbClr val="000000"/>
                </a:solidFill>
                <a:effectLst/>
                <a:uLnTx/>
                <a:uFillTx/>
                <a:latin typeface="Arial"/>
                <a:ea typeface="ＭＳ Ｐゴシック" charset="-128"/>
                <a:cs typeface="+mn-cs"/>
              </a:rPr>
              <a: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600" b="1" i="0" u="none" strike="noStrike" kern="1200" cap="none" spc="0" normalizeH="0" baseline="0" noProof="0" dirty="0">
                <a:ln>
                  <a:noFill/>
                </a:ln>
                <a:solidFill>
                  <a:srgbClr val="000000"/>
                </a:solidFill>
                <a:effectLst/>
                <a:uLnTx/>
                <a:uFillTx/>
                <a:latin typeface="Arial"/>
                <a:ea typeface="ＭＳ Ｐゴシック" charset="-128"/>
                <a:cs typeface="+mn-cs"/>
              </a:rPr>
              <a:t>Voice:</a:t>
            </a:r>
            <a:r>
              <a:rPr kumimoji="0" lang="en-US" altLang="ja-JP" sz="1600" b="0" i="0" u="none" strike="noStrike" kern="1200" cap="none" spc="0" normalizeH="0" baseline="0" noProof="0" dirty="0">
                <a:ln>
                  <a:noFill/>
                </a:ln>
                <a:solidFill>
                  <a:srgbClr val="000000"/>
                </a:solidFill>
                <a:effectLst/>
                <a:uLnTx/>
                <a:uFillTx/>
                <a:latin typeface="Arial"/>
                <a:ea typeface="ＭＳ Ｐゴシック" charset="-128"/>
                <a:cs typeface="+mn-cs"/>
              </a:rPr>
              <a:t>[1; +81-90-5408-0611], FAX: [+81-45-383-5528],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600" b="1" i="0" u="none" strike="noStrike" kern="1200" cap="none" spc="0" normalizeH="0" baseline="0" noProof="0" dirty="0">
                <a:ln>
                  <a:noFill/>
                </a:ln>
                <a:solidFill>
                  <a:srgbClr val="000000"/>
                </a:solidFill>
                <a:effectLst/>
                <a:uLnTx/>
                <a:uFillTx/>
                <a:latin typeface="Arial"/>
                <a:ea typeface="ＭＳ Ｐゴシック" charset="-128"/>
                <a:cs typeface="+mn-cs"/>
              </a:rPr>
              <a:t>Email:</a:t>
            </a:r>
            <a:r>
              <a:rPr kumimoji="0" lang="en-US" altLang="ja-JP" sz="1600" b="0" i="0" u="none" strike="noStrike" kern="1200" cap="none" spc="0" normalizeH="0" baseline="0" noProof="0" dirty="0">
                <a:ln>
                  <a:noFill/>
                </a:ln>
                <a:solidFill>
                  <a:srgbClr val="000000"/>
                </a:solidFill>
                <a:effectLst/>
                <a:uLnTx/>
                <a:uFillTx/>
                <a:latin typeface="Arial"/>
                <a:ea typeface="ＭＳ Ｐゴシック" charset="-128"/>
                <a:cs typeface="+mn-cs"/>
              </a:rPr>
              <a:t>[1: kohno@ynu.ac.jp,  2: kohno@yrp-iai.jp] Re: []</a:t>
            </a:r>
            <a:endParaRPr lang="en-US" altLang="ja-JP" sz="1600" dirty="0">
              <a:solidFill>
                <a:srgbClr val="000000"/>
              </a:solidFill>
            </a:endParaRPr>
          </a:p>
          <a:p>
            <a:pPr>
              <a:spcBef>
                <a:spcPts val="600"/>
              </a:spcBef>
              <a:spcAft>
                <a:spcPts val="600"/>
              </a:spcAft>
            </a:pPr>
            <a:r>
              <a:rPr lang="en-US" altLang="ja-JP" sz="1600" b="1" dirty="0">
                <a:solidFill>
                  <a:schemeClr val="tx2"/>
                </a:solidFill>
                <a:ea typeface="ＭＳ Ｐゴシック" charset="-128"/>
              </a:rPr>
              <a:t>Abstract:</a:t>
            </a:r>
            <a:r>
              <a:rPr lang="en-US" altLang="ja-JP" sz="1600" dirty="0">
                <a:solidFill>
                  <a:schemeClr val="tx2"/>
                </a:solidFill>
                <a:ea typeface="ＭＳ Ｐゴシック" charset="-128"/>
              </a:rPr>
              <a:t>	[This document contains closing report for TG15.6ma for Revision of P802.15.6-2012 with Enhanced Dependability January 2024.]</a:t>
            </a:r>
          </a:p>
          <a:p>
            <a:pPr>
              <a:spcBef>
                <a:spcPts val="600"/>
              </a:spcBef>
              <a:spcAft>
                <a:spcPts val="600"/>
              </a:spcAft>
            </a:pPr>
            <a:r>
              <a:rPr lang="en-US" altLang="ja-JP" sz="1600" b="1" dirty="0">
                <a:solidFill>
                  <a:schemeClr val="tx2"/>
                </a:solidFill>
                <a:ea typeface="ＭＳ Ｐゴシック" charset="-128"/>
              </a:rPr>
              <a:t>Purpose:</a:t>
            </a:r>
            <a:r>
              <a:rPr lang="en-US" altLang="ja-JP" sz="1600" dirty="0">
                <a:solidFill>
                  <a:schemeClr val="tx2"/>
                </a:solidFill>
                <a:ea typeface="ＭＳ Ｐゴシック" charset="-128"/>
              </a:rPr>
              <a:t>	</a:t>
            </a:r>
            <a:r>
              <a:rPr lang="en-US" altLang="ja-JP" sz="1600" dirty="0">
                <a:ea typeface="ＭＳ Ｐゴシック" charset="-128"/>
              </a:rPr>
              <a:t>[information]</a:t>
            </a:r>
          </a:p>
          <a:p>
            <a:r>
              <a:rPr lang="en-US" altLang="ja-JP" sz="1600" b="1" dirty="0">
                <a:solidFill>
                  <a:schemeClr val="tx2"/>
                </a:solidFill>
                <a:ea typeface="ＭＳ Ｐゴシック" charset="-128"/>
              </a:rPr>
              <a:t>Notice:</a:t>
            </a:r>
            <a:r>
              <a:rPr lang="en-US" altLang="ja-JP" sz="1600" dirty="0">
                <a:solidFill>
                  <a:schemeClr val="tx2"/>
                </a:solidFill>
                <a:ea typeface="ＭＳ Ｐゴシック" charset="-128"/>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r>
              <a:rPr lang="en-US" altLang="ja-JP" sz="1600" b="1" dirty="0">
                <a:solidFill>
                  <a:schemeClr val="tx2"/>
                </a:solidFill>
                <a:ea typeface="ＭＳ Ｐゴシック" charset="-128"/>
              </a:rPr>
              <a:t>Release:</a:t>
            </a:r>
            <a:r>
              <a:rPr lang="en-US" altLang="ja-JP" sz="1600" dirty="0">
                <a:solidFill>
                  <a:schemeClr val="tx2"/>
                </a:solidFill>
                <a:ea typeface="ＭＳ Ｐゴシック" charset="-128"/>
              </a:rPr>
              <a:t>	The contributor acknowledges and accepts that this contribution becomes the property of IEEE and may be made publicly available by P802.15.	</a:t>
            </a:r>
          </a:p>
        </p:txBody>
      </p:sp>
      <p:sp>
        <p:nvSpPr>
          <p:cNvPr id="2" name="日付プレースホルダー 1">
            <a:extLst>
              <a:ext uri="{FF2B5EF4-FFF2-40B4-BE49-F238E27FC236}">
                <a16:creationId xmlns:a16="http://schemas.microsoft.com/office/drawing/2014/main" id="{2F68B29C-93AD-42D4-8D62-D6AAA500564C}"/>
              </a:ext>
            </a:extLst>
          </p:cNvPr>
          <p:cNvSpPr>
            <a:spLocks noGrp="1"/>
          </p:cNvSpPr>
          <p:nvPr>
            <p:ph type="dt" sz="half" idx="2"/>
          </p:nvPr>
        </p:nvSpPr>
        <p:spPr>
          <a:xfrm>
            <a:off x="684483" y="394156"/>
            <a:ext cx="1600200" cy="215444"/>
          </a:xfrm>
        </p:spPr>
        <p:txBody>
          <a:bodyPr/>
          <a:lstStyle/>
          <a:p>
            <a:r>
              <a:rPr lang="en-US" altLang="ja-JP"/>
              <a:t>January 2024</a:t>
            </a:r>
            <a:endParaRPr lang="en-US" altLang="ja-JP" dirty="0"/>
          </a:p>
        </p:txBody>
      </p:sp>
    </p:spTree>
    <p:extLst>
      <p:ext uri="{BB962C8B-B14F-4D97-AF65-F5344CB8AC3E}">
        <p14:creationId xmlns:p14="http://schemas.microsoft.com/office/powerpoint/2010/main" val="20823157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CA27B59-ECBD-F48A-BC6E-4290A7E47D3B}"/>
              </a:ext>
            </a:extLst>
          </p:cNvPr>
          <p:cNvSpPr>
            <a:spLocks noGrp="1"/>
          </p:cNvSpPr>
          <p:nvPr>
            <p:ph type="title"/>
          </p:nvPr>
        </p:nvSpPr>
        <p:spPr>
          <a:xfrm>
            <a:off x="685800" y="685800"/>
            <a:ext cx="7772400" cy="792490"/>
          </a:xfrm>
        </p:spPr>
        <p:txBody>
          <a:bodyPr/>
          <a:lstStyle/>
          <a:p>
            <a:r>
              <a:rPr kumimoji="0" lang="en-US" altLang="ja-JP" sz="2400" b="1" i="0" u="none" strike="noStrike" kern="0" cap="none" spc="0" normalizeH="0" baseline="0" noProof="0" dirty="0">
                <a:ln>
                  <a:noFill/>
                </a:ln>
                <a:solidFill>
                  <a:srgbClr val="000000"/>
                </a:solidFill>
                <a:effectLst/>
                <a:uLnTx/>
                <a:uFillTx/>
                <a:latin typeface="+mn-ea"/>
                <a:ea typeface="+mn-ea"/>
                <a:cs typeface="Times New Roman"/>
                <a:sym typeface="Times New Roman"/>
              </a:rPr>
              <a:t>6.1 Definition of Coexistence Environment Classes</a:t>
            </a:r>
            <a:endParaRPr kumimoji="1" lang="ja-JP" altLang="en-US" sz="3200" b="1" dirty="0">
              <a:latin typeface="+mn-ea"/>
              <a:ea typeface="+mn-ea"/>
            </a:endParaRPr>
          </a:p>
        </p:txBody>
      </p:sp>
      <p:sp>
        <p:nvSpPr>
          <p:cNvPr id="3" name="日付プレースホルダー 2">
            <a:extLst>
              <a:ext uri="{FF2B5EF4-FFF2-40B4-BE49-F238E27FC236}">
                <a16:creationId xmlns:a16="http://schemas.microsoft.com/office/drawing/2014/main" id="{FDD6005F-B91B-D90C-1D20-07C5CF679ACF}"/>
              </a:ext>
            </a:extLst>
          </p:cNvPr>
          <p:cNvSpPr>
            <a:spLocks noGrp="1"/>
          </p:cNvSpPr>
          <p:nvPr>
            <p:ph type="dt" idx="10"/>
          </p:nvPr>
        </p:nvSpPr>
        <p:spPr/>
        <p:txBody>
          <a:bodyPr/>
          <a:lstStyle/>
          <a:p>
            <a:r>
              <a:rPr lang="en-US" altLang="ja-JP"/>
              <a:t>January 2024</a:t>
            </a:r>
            <a:endParaRPr lang="en-US" dirty="0"/>
          </a:p>
        </p:txBody>
      </p:sp>
      <p:sp>
        <p:nvSpPr>
          <p:cNvPr id="4" name="スライド番号プレースホルダー 3">
            <a:extLst>
              <a:ext uri="{FF2B5EF4-FFF2-40B4-BE49-F238E27FC236}">
                <a16:creationId xmlns:a16="http://schemas.microsoft.com/office/drawing/2014/main" id="{2E170962-E92D-64AF-46BE-20BED70C4562}"/>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10</a:t>
            </a:fld>
            <a:endParaRPr dirty="0"/>
          </a:p>
        </p:txBody>
      </p:sp>
      <p:graphicFrame>
        <p:nvGraphicFramePr>
          <p:cNvPr id="6" name="Table 8">
            <a:extLst>
              <a:ext uri="{FF2B5EF4-FFF2-40B4-BE49-F238E27FC236}">
                <a16:creationId xmlns:a16="http://schemas.microsoft.com/office/drawing/2014/main" id="{0CB4866A-0052-74F1-70F2-FFE23393AE04}"/>
              </a:ext>
            </a:extLst>
          </p:cNvPr>
          <p:cNvGraphicFramePr>
            <a:graphicFrameLocks noGrp="1"/>
          </p:cNvGraphicFramePr>
          <p:nvPr/>
        </p:nvGraphicFramePr>
        <p:xfrm>
          <a:off x="547086" y="1569128"/>
          <a:ext cx="8049827" cy="4092764"/>
        </p:xfrm>
        <a:graphic>
          <a:graphicData uri="http://schemas.openxmlformats.org/drawingml/2006/table">
            <a:tbl>
              <a:tblPr firstRow="1" bandRow="1">
                <a:tableStyleId>{5940675A-B579-460E-94D1-54222C63F5DA}</a:tableStyleId>
              </a:tblPr>
              <a:tblGrid>
                <a:gridCol w="868120">
                  <a:extLst>
                    <a:ext uri="{9D8B030D-6E8A-4147-A177-3AD203B41FA5}">
                      <a16:colId xmlns:a16="http://schemas.microsoft.com/office/drawing/2014/main" val="683781293"/>
                    </a:ext>
                  </a:extLst>
                </a:gridCol>
                <a:gridCol w="1149073">
                  <a:extLst>
                    <a:ext uri="{9D8B030D-6E8A-4147-A177-3AD203B41FA5}">
                      <a16:colId xmlns:a16="http://schemas.microsoft.com/office/drawing/2014/main" val="1329213928"/>
                    </a:ext>
                  </a:extLst>
                </a:gridCol>
                <a:gridCol w="1186955">
                  <a:extLst>
                    <a:ext uri="{9D8B030D-6E8A-4147-A177-3AD203B41FA5}">
                      <a16:colId xmlns:a16="http://schemas.microsoft.com/office/drawing/2014/main" val="2623798819"/>
                    </a:ext>
                  </a:extLst>
                </a:gridCol>
                <a:gridCol w="1300600">
                  <a:extLst>
                    <a:ext uri="{9D8B030D-6E8A-4147-A177-3AD203B41FA5}">
                      <a16:colId xmlns:a16="http://schemas.microsoft.com/office/drawing/2014/main" val="864124007"/>
                    </a:ext>
                  </a:extLst>
                </a:gridCol>
                <a:gridCol w="1174328">
                  <a:extLst>
                    <a:ext uri="{9D8B030D-6E8A-4147-A177-3AD203B41FA5}">
                      <a16:colId xmlns:a16="http://schemas.microsoft.com/office/drawing/2014/main" val="155283774"/>
                    </a:ext>
                  </a:extLst>
                </a:gridCol>
                <a:gridCol w="1174328">
                  <a:extLst>
                    <a:ext uri="{9D8B030D-6E8A-4147-A177-3AD203B41FA5}">
                      <a16:colId xmlns:a16="http://schemas.microsoft.com/office/drawing/2014/main" val="1578252913"/>
                    </a:ext>
                  </a:extLst>
                </a:gridCol>
                <a:gridCol w="1196423">
                  <a:extLst>
                    <a:ext uri="{9D8B030D-6E8A-4147-A177-3AD203B41FA5}">
                      <a16:colId xmlns:a16="http://schemas.microsoft.com/office/drawing/2014/main" val="3401217700"/>
                    </a:ext>
                  </a:extLst>
                </a:gridCol>
              </a:tblGrid>
              <a:tr h="0">
                <a:tc rowSpan="2">
                  <a:txBody>
                    <a:bodyPr/>
                    <a:lstStyle/>
                    <a:p>
                      <a:pPr algn="ctr"/>
                      <a:r>
                        <a:rPr lang="en-US" sz="1400" b="1" dirty="0"/>
                        <a:t>Coexistence Class</a:t>
                      </a:r>
                    </a:p>
                  </a:txBody>
                  <a:tcPr anchor="ctr">
                    <a:solidFill>
                      <a:schemeClr val="accent2">
                        <a:lumMod val="20000"/>
                        <a:lumOff val="80000"/>
                      </a:schemeClr>
                    </a:solidFill>
                  </a:tcPr>
                </a:tc>
                <a:tc gridSpan="5">
                  <a:txBody>
                    <a:bodyPr/>
                    <a:lstStyle/>
                    <a:p>
                      <a:pPr algn="ctr"/>
                      <a:r>
                        <a:rPr lang="en-US" sz="1600" b="1" dirty="0"/>
                        <a:t>Coexisting system(s)</a:t>
                      </a:r>
                    </a:p>
                  </a:txBody>
                  <a:tcPr anchor="ctr">
                    <a:solidFill>
                      <a:schemeClr val="accent2">
                        <a:lumMod val="20000"/>
                        <a:lumOff val="80000"/>
                      </a:schemeClr>
                    </a:solidFill>
                  </a:tcPr>
                </a:tc>
                <a:tc hMerge="1">
                  <a:txBody>
                    <a:bodyPr/>
                    <a:lstStyle/>
                    <a:p>
                      <a:pPr algn="ctr"/>
                      <a:endParaRPr lang="en-US" dirty="0"/>
                    </a:p>
                  </a:txBody>
                  <a:tcPr anchor="ctr"/>
                </a:tc>
                <a:tc hMerge="1">
                  <a:txBody>
                    <a:bodyPr/>
                    <a:lstStyle/>
                    <a:p>
                      <a:pPr algn="ctr"/>
                      <a:endParaRPr lang="en-US" dirty="0"/>
                    </a:p>
                  </a:txBody>
                  <a:tcPr anchor="ctr"/>
                </a:tc>
                <a:tc hMerge="1">
                  <a:txBody>
                    <a:bodyPr/>
                    <a:lstStyle/>
                    <a:p>
                      <a:pPr algn="ctr"/>
                      <a:endParaRPr lang="en-US" dirty="0"/>
                    </a:p>
                  </a:txBody>
                  <a:tcPr anchor="ctr"/>
                </a:tc>
                <a:tc hMerge="1">
                  <a:txBody>
                    <a:bodyPr/>
                    <a:lstStyle/>
                    <a:p>
                      <a:pPr algn="ctr"/>
                      <a:endParaRPr lang="en-US" dirty="0"/>
                    </a:p>
                  </a:txBody>
                  <a:tcPr anchor="ctr"/>
                </a:tc>
                <a:tc rowSpan="2">
                  <a:txBody>
                    <a:bodyPr/>
                    <a:lstStyle/>
                    <a:p>
                      <a:pPr algn="ctr"/>
                      <a:r>
                        <a:rPr lang="en-US" sz="1400" b="1" dirty="0"/>
                        <a:t>Category</a:t>
                      </a:r>
                      <a:endParaRPr lang="en-US" sz="1400" dirty="0"/>
                    </a:p>
                  </a:txBody>
                  <a:tcPr anchor="ctr">
                    <a:solidFill>
                      <a:schemeClr val="accent2">
                        <a:lumMod val="20000"/>
                        <a:lumOff val="80000"/>
                      </a:schemeClr>
                    </a:solidFill>
                  </a:tcPr>
                </a:tc>
                <a:extLst>
                  <a:ext uri="{0D108BD9-81ED-4DB2-BD59-A6C34878D82A}">
                    <a16:rowId xmlns:a16="http://schemas.microsoft.com/office/drawing/2014/main" val="2741778628"/>
                  </a:ext>
                </a:extLst>
              </a:tr>
              <a:tr h="792501">
                <a:tc vMerge="1">
                  <a:txBody>
                    <a:bodyPr/>
                    <a:lstStyle/>
                    <a:p>
                      <a:pPr algn="ctr"/>
                      <a:r>
                        <a:rPr lang="en-US" dirty="0"/>
                        <a:t>Level</a:t>
                      </a:r>
                    </a:p>
                  </a:txBody>
                  <a:tcPr anchor="ctr"/>
                </a:tc>
                <a:tc>
                  <a:txBody>
                    <a:bodyPr/>
                    <a:lstStyle/>
                    <a:p>
                      <a:pPr algn="ctr"/>
                      <a:r>
                        <a:rPr lang="en-US" sz="1400" b="1" dirty="0"/>
                        <a:t>802.15.6ma</a:t>
                      </a:r>
                    </a:p>
                  </a:txBody>
                  <a:tcPr anchor="ctr">
                    <a:solidFill>
                      <a:schemeClr val="accent1">
                        <a:lumMod val="20000"/>
                        <a:lumOff val="80000"/>
                      </a:schemeClr>
                    </a:solidFill>
                  </a:tcPr>
                </a:tc>
                <a:tc>
                  <a:txBody>
                    <a:bodyPr/>
                    <a:lstStyle/>
                    <a:p>
                      <a:pPr algn="ctr"/>
                      <a:r>
                        <a:rPr lang="en-US" sz="1400" b="1" dirty="0"/>
                        <a:t>802.15.6-2012</a:t>
                      </a:r>
                    </a:p>
                  </a:txBody>
                  <a:tcPr anchor="ctr">
                    <a:solidFill>
                      <a:schemeClr val="accent1">
                        <a:lumMod val="20000"/>
                        <a:lumOff val="80000"/>
                      </a:schemeClr>
                    </a:solidFill>
                  </a:tcPr>
                </a:tc>
                <a:tc>
                  <a:txBody>
                    <a:bodyPr/>
                    <a:lstStyle/>
                    <a:p>
                      <a:pPr algn="ctr"/>
                      <a:r>
                        <a:rPr lang="en-US" sz="1400" b="1" dirty="0"/>
                        <a:t>Non-UWB</a:t>
                      </a:r>
                    </a:p>
                    <a:p>
                      <a:pPr algn="ctr"/>
                      <a:r>
                        <a:rPr lang="en-US" sz="1050" b="0" dirty="0"/>
                        <a:t>(ex. Wi-Fi / Unlicensed / 3GPP)</a:t>
                      </a:r>
                    </a:p>
                  </a:txBody>
                  <a:tcPr anchor="ctr">
                    <a:solidFill>
                      <a:schemeClr val="accent2">
                        <a:lumMod val="20000"/>
                        <a:lumOff val="80000"/>
                      </a:schemeClr>
                    </a:solidFill>
                  </a:tcPr>
                </a:tc>
                <a:tc>
                  <a:txBody>
                    <a:bodyPr/>
                    <a:lstStyle/>
                    <a:p>
                      <a:pPr algn="ctr"/>
                      <a:r>
                        <a:rPr lang="en-US" sz="1400" b="1" dirty="0"/>
                        <a:t>802.15 UWB</a:t>
                      </a:r>
                    </a:p>
                    <a:p>
                      <a:pPr algn="ctr"/>
                      <a:r>
                        <a:rPr lang="en-US" sz="1050" b="0" dirty="0"/>
                        <a:t>(ex. 802.15.4)</a:t>
                      </a:r>
                    </a:p>
                  </a:txBody>
                  <a:tcPr anchor="ctr">
                    <a:solidFill>
                      <a:schemeClr val="accent2">
                        <a:lumMod val="20000"/>
                        <a:lumOff val="80000"/>
                      </a:schemeClr>
                    </a:solidFill>
                  </a:tcPr>
                </a:tc>
                <a:tc>
                  <a:txBody>
                    <a:bodyPr/>
                    <a:lstStyle/>
                    <a:p>
                      <a:pPr algn="ctr"/>
                      <a:r>
                        <a:rPr lang="en-US" sz="1400" b="1" dirty="0"/>
                        <a:t>Non-802.15 UWB</a:t>
                      </a:r>
                    </a:p>
                    <a:p>
                      <a:pPr algn="ctr"/>
                      <a:r>
                        <a:rPr lang="en-US" sz="1050" b="0" dirty="0"/>
                        <a:t>(ex. ETSI </a:t>
                      </a:r>
                      <a:r>
                        <a:rPr lang="en-US" sz="1050" b="0" dirty="0" err="1"/>
                        <a:t>SmartBAN</a:t>
                      </a:r>
                      <a:r>
                        <a:rPr lang="en-US" sz="1050" b="0" dirty="0"/>
                        <a:t>)</a:t>
                      </a:r>
                    </a:p>
                  </a:txBody>
                  <a:tcPr anchor="ctr">
                    <a:solidFill>
                      <a:schemeClr val="accent2">
                        <a:lumMod val="20000"/>
                        <a:lumOff val="80000"/>
                      </a:schemeClr>
                    </a:solidFill>
                  </a:tcPr>
                </a:tc>
                <a:tc vMerge="1">
                  <a:txBody>
                    <a:bodyPr/>
                    <a:lstStyle/>
                    <a:p>
                      <a:pPr algn="ctr"/>
                      <a:r>
                        <a:rPr lang="en-US" dirty="0"/>
                        <a:t>Category</a:t>
                      </a:r>
                    </a:p>
                  </a:txBody>
                  <a:tcPr anchor="ctr">
                    <a:solidFill>
                      <a:schemeClr val="bg1">
                        <a:lumMod val="75000"/>
                      </a:schemeClr>
                    </a:solidFill>
                  </a:tcPr>
                </a:tc>
                <a:extLst>
                  <a:ext uri="{0D108BD9-81ED-4DB2-BD59-A6C34878D82A}">
                    <a16:rowId xmlns:a16="http://schemas.microsoft.com/office/drawing/2014/main" val="2682340300"/>
                  </a:ext>
                </a:extLst>
              </a:tr>
              <a:tr h="329066">
                <a:tc>
                  <a:txBody>
                    <a:bodyPr/>
                    <a:lstStyle/>
                    <a:p>
                      <a:pPr marL="182880" algn="l"/>
                      <a:r>
                        <a:rPr lang="en-US" sz="1600" b="1" dirty="0"/>
                        <a:t>0</a:t>
                      </a:r>
                    </a:p>
                  </a:txBody>
                  <a:tcPr anchor="ctr">
                    <a:solidFill>
                      <a:schemeClr val="bg1">
                        <a:lumMod val="85000"/>
                      </a:schemeClr>
                    </a:solidFill>
                  </a:tcPr>
                </a:tc>
                <a:tc>
                  <a:txBody>
                    <a:bodyPr/>
                    <a:lstStyle/>
                    <a:p>
                      <a:pPr algn="ctr"/>
                      <a:r>
                        <a:rPr lang="en-US" sz="1600" b="1" dirty="0"/>
                        <a:t>-</a:t>
                      </a:r>
                    </a:p>
                  </a:txBody>
                  <a:tcPr anchor="c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altLang="ja-JP" sz="1600" b="1" dirty="0"/>
                        <a:t>-</a:t>
                      </a:r>
                      <a:endParaRPr lang="en-US" sz="1600" b="1" dirty="0"/>
                    </a:p>
                  </a:txBody>
                  <a:tcPr anchor="c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altLang="ja-JP" sz="1600" b="1" dirty="0"/>
                        <a:t>-</a:t>
                      </a:r>
                      <a:endParaRPr lang="en-US" sz="1600" b="1" dirty="0"/>
                    </a:p>
                  </a:txBody>
                  <a:tcPr anchor="ct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altLang="ja-JP" sz="1600" b="1" dirty="0"/>
                        <a:t>-</a:t>
                      </a:r>
                      <a:endParaRPr lang="en-US" sz="1600" b="1" dirty="0"/>
                    </a:p>
                  </a:txBody>
                  <a:tcPr anchor="ct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altLang="ja-JP" sz="1600" b="1" dirty="0"/>
                        <a:t>-</a:t>
                      </a:r>
                      <a:endParaRPr lang="en-US" sz="1600" b="1" dirty="0"/>
                    </a:p>
                  </a:txBody>
                  <a:tcPr anchor="ctr"/>
                </a:tc>
                <a:tc>
                  <a:txBody>
                    <a:bodyPr/>
                    <a:lstStyle/>
                    <a:p>
                      <a:pPr algn="ctr"/>
                      <a:r>
                        <a:rPr lang="en-US" sz="1400" dirty="0"/>
                        <a:t>Single BAN</a:t>
                      </a:r>
                    </a:p>
                  </a:txBody>
                  <a:tcPr anchor="ctr">
                    <a:solidFill>
                      <a:schemeClr val="bg1">
                        <a:lumMod val="85000"/>
                      </a:schemeClr>
                    </a:solidFill>
                  </a:tcPr>
                </a:tc>
                <a:extLst>
                  <a:ext uri="{0D108BD9-81ED-4DB2-BD59-A6C34878D82A}">
                    <a16:rowId xmlns:a16="http://schemas.microsoft.com/office/drawing/2014/main" val="1777342126"/>
                  </a:ext>
                </a:extLst>
              </a:tr>
              <a:tr h="373903">
                <a:tc>
                  <a:txBody>
                    <a:bodyPr/>
                    <a:lstStyle/>
                    <a:p>
                      <a:pPr marL="182880" algn="l"/>
                      <a:r>
                        <a:rPr lang="en-US" sz="1600" b="1" dirty="0"/>
                        <a:t>1  </a:t>
                      </a:r>
                      <a:r>
                        <a:rPr lang="en-US" sz="1100" b="0" dirty="0"/>
                        <a:t>(1a)</a:t>
                      </a:r>
                      <a:endParaRPr lang="en-US" sz="1600" b="0" dirty="0"/>
                    </a:p>
                  </a:txBody>
                  <a:tcPr anchor="ctr">
                    <a:solidFill>
                      <a:srgbClr val="FFFF00"/>
                    </a:solidFill>
                  </a:tcPr>
                </a:tc>
                <a:tc>
                  <a:txBody>
                    <a:bodyPr/>
                    <a:lstStyle/>
                    <a:p>
                      <a:pPr algn="ctr"/>
                      <a:r>
                        <a:rPr lang="ja-JP" altLang="en-US" sz="1600" b="1" dirty="0"/>
                        <a:t>✓</a:t>
                      </a:r>
                      <a:endParaRPr lang="en-US" sz="1600" b="1" dirty="0"/>
                    </a:p>
                  </a:txBody>
                  <a:tcPr anchor="ctr">
                    <a:solidFill>
                      <a:srgbClr val="FFFF00"/>
                    </a:solidFill>
                  </a:tcPr>
                </a:tc>
                <a:tc>
                  <a:txBody>
                    <a:bodyPr/>
                    <a:lstStyle/>
                    <a:p>
                      <a:pPr algn="ctr"/>
                      <a:r>
                        <a:rPr lang="en-US" sz="1600" b="1" dirty="0"/>
                        <a:t>-</a:t>
                      </a:r>
                    </a:p>
                  </a:txBody>
                  <a:tcPr anchor="ctr">
                    <a:solidFill>
                      <a:srgbClr val="FFFF00"/>
                    </a:solidFill>
                  </a:tcPr>
                </a:tc>
                <a:tc>
                  <a:txBody>
                    <a:bodyPr/>
                    <a:lstStyle/>
                    <a:p>
                      <a:pPr algn="ctr"/>
                      <a:r>
                        <a:rPr lang="en-US" sz="1600" b="1" dirty="0"/>
                        <a:t>-</a:t>
                      </a:r>
                    </a:p>
                  </a:txBody>
                  <a:tcPr anchor="ctr">
                    <a:solidFill>
                      <a:srgbClr val="FFFF00"/>
                    </a:solidFill>
                  </a:tcPr>
                </a:tc>
                <a:tc>
                  <a:txBody>
                    <a:bodyPr/>
                    <a:lstStyle/>
                    <a:p>
                      <a:pPr algn="ctr"/>
                      <a:r>
                        <a:rPr lang="en-US" sz="1600" b="1" dirty="0"/>
                        <a:t>-</a:t>
                      </a:r>
                    </a:p>
                  </a:txBody>
                  <a:tcPr anchor="ctr">
                    <a:solidFill>
                      <a:srgbClr val="FFFF00"/>
                    </a:solidFill>
                  </a:tcPr>
                </a:tc>
                <a:tc>
                  <a:txBody>
                    <a:bodyPr/>
                    <a:lstStyle/>
                    <a:p>
                      <a:pPr algn="ctr"/>
                      <a:r>
                        <a:rPr lang="en-US" sz="1600" b="1" dirty="0"/>
                        <a:t>-</a:t>
                      </a:r>
                    </a:p>
                  </a:txBody>
                  <a:tcPr anchor="ctr">
                    <a:solidFill>
                      <a:srgbClr val="FFFF00"/>
                    </a:solidFill>
                  </a:tcPr>
                </a:tc>
                <a:tc rowSpan="2">
                  <a:txBody>
                    <a:bodyPr/>
                    <a:lstStyle/>
                    <a:p>
                      <a:pPr algn="ctr"/>
                      <a:r>
                        <a:rPr lang="en-US" sz="1400" dirty="0"/>
                        <a:t>Multiple 15.6 BANs</a:t>
                      </a:r>
                    </a:p>
                  </a:txBody>
                  <a:tcPr anchor="ctr">
                    <a:solidFill>
                      <a:srgbClr val="FFFF00"/>
                    </a:solidFill>
                  </a:tcPr>
                </a:tc>
                <a:extLst>
                  <a:ext uri="{0D108BD9-81ED-4DB2-BD59-A6C34878D82A}">
                    <a16:rowId xmlns:a16="http://schemas.microsoft.com/office/drawing/2014/main" val="1178227422"/>
                  </a:ext>
                </a:extLst>
              </a:tr>
              <a:tr h="249269">
                <a:tc>
                  <a:txBody>
                    <a:bodyPr/>
                    <a:lstStyle/>
                    <a:p>
                      <a:pPr marL="182880" algn="l"/>
                      <a:r>
                        <a:rPr lang="en-US" sz="1600" b="1" dirty="0"/>
                        <a:t>2</a:t>
                      </a:r>
                      <a:r>
                        <a:rPr lang="en-US" sz="1100" b="1" dirty="0"/>
                        <a:t>   (1</a:t>
                      </a:r>
                      <a:r>
                        <a:rPr lang="en-US" sz="1100" b="0" dirty="0"/>
                        <a:t>b)</a:t>
                      </a:r>
                      <a:endParaRPr lang="en-US" sz="1100" b="1" dirty="0"/>
                    </a:p>
                  </a:txBody>
                  <a:tcPr anchor="ctr">
                    <a:solidFill>
                      <a:srgbClr val="FFFF00"/>
                    </a:solidFill>
                  </a:tcPr>
                </a:tc>
                <a:tc>
                  <a:txBody>
                    <a:bodyPr/>
                    <a:lstStyle/>
                    <a:p>
                      <a:pPr algn="ctr"/>
                      <a:r>
                        <a:rPr lang="ja-JP" altLang="en-US" sz="1600" b="1" dirty="0"/>
                        <a:t>✓</a:t>
                      </a:r>
                      <a:endParaRPr lang="en-US" sz="1600" b="1" dirty="0"/>
                    </a:p>
                  </a:txBody>
                  <a:tcPr anchor="ctr">
                    <a:solidFill>
                      <a:srgbClr val="FFFF00"/>
                    </a:solidFill>
                  </a:tcPr>
                </a:tc>
                <a:tc>
                  <a:txBody>
                    <a:bodyPr/>
                    <a:lstStyle/>
                    <a:p>
                      <a:pPr algn="ctr"/>
                      <a:r>
                        <a:rPr lang="ja-JP" altLang="en-US" sz="1600" b="1" dirty="0"/>
                        <a:t>✓</a:t>
                      </a:r>
                      <a:endParaRPr lang="en-US" sz="1600" b="1" dirty="0"/>
                    </a:p>
                  </a:txBody>
                  <a:tcPr anchor="ctr">
                    <a:solidFill>
                      <a:srgbClr val="FFFF00"/>
                    </a:solidFill>
                  </a:tcPr>
                </a:tc>
                <a:tc>
                  <a:txBody>
                    <a:bodyPr/>
                    <a:lstStyle/>
                    <a:p>
                      <a:pPr algn="ctr"/>
                      <a:r>
                        <a:rPr lang="en-US" sz="1600" b="1" dirty="0"/>
                        <a:t>-</a:t>
                      </a:r>
                    </a:p>
                  </a:txBody>
                  <a:tcPr anchor="ctr">
                    <a:solidFill>
                      <a:srgbClr val="FFFF00"/>
                    </a:solidFill>
                  </a:tcPr>
                </a:tc>
                <a:tc>
                  <a:txBody>
                    <a:bodyPr/>
                    <a:lstStyle/>
                    <a:p>
                      <a:pPr algn="ctr"/>
                      <a:r>
                        <a:rPr lang="en-US" sz="1600" b="1" dirty="0"/>
                        <a:t>-</a:t>
                      </a:r>
                    </a:p>
                  </a:txBody>
                  <a:tcPr anchor="ctr">
                    <a:solidFill>
                      <a:srgbClr val="FFFF00"/>
                    </a:solidFill>
                  </a:tcPr>
                </a:tc>
                <a:tc>
                  <a:txBody>
                    <a:bodyPr/>
                    <a:lstStyle/>
                    <a:p>
                      <a:pPr algn="ctr"/>
                      <a:r>
                        <a:rPr lang="en-US" sz="1600" b="1" dirty="0"/>
                        <a:t>-</a:t>
                      </a:r>
                    </a:p>
                  </a:txBody>
                  <a:tcPr anchor="ctr">
                    <a:solidFill>
                      <a:srgbClr val="FFFF00"/>
                    </a:solidFill>
                  </a:tcPr>
                </a:tc>
                <a:tc vMerge="1">
                  <a:txBody>
                    <a:bodyPr/>
                    <a:lstStyle/>
                    <a:p>
                      <a:pPr algn="ctr"/>
                      <a:endParaRPr lang="en-US" dirty="0"/>
                    </a:p>
                  </a:txBody>
                  <a:tcPr anchor="ctr"/>
                </a:tc>
                <a:extLst>
                  <a:ext uri="{0D108BD9-81ED-4DB2-BD59-A6C34878D82A}">
                    <a16:rowId xmlns:a16="http://schemas.microsoft.com/office/drawing/2014/main" val="1363090439"/>
                  </a:ext>
                </a:extLst>
              </a:tr>
              <a:tr h="355515">
                <a:tc>
                  <a:txBody>
                    <a:bodyPr/>
                    <a:lstStyle/>
                    <a:p>
                      <a:pPr marL="182880" algn="l"/>
                      <a:r>
                        <a:rPr lang="en-US" sz="1600" b="1" dirty="0"/>
                        <a:t>3</a:t>
                      </a:r>
                    </a:p>
                  </a:txBody>
                  <a:tcPr anchor="ctr">
                    <a:solidFill>
                      <a:schemeClr val="bg1">
                        <a:lumMod val="85000"/>
                      </a:schemeClr>
                    </a:solidFill>
                  </a:tcPr>
                </a:tc>
                <a:tc>
                  <a:txBody>
                    <a:bodyPr/>
                    <a:lstStyle/>
                    <a:p>
                      <a:pPr algn="ctr"/>
                      <a:r>
                        <a:rPr lang="ja-JP" altLang="en-US" sz="1600" b="1" dirty="0"/>
                        <a:t>✓</a:t>
                      </a:r>
                      <a:endParaRPr lang="en-US" sz="1600" b="1" dirty="0"/>
                    </a:p>
                  </a:txBody>
                  <a:tcPr anchor="ctr">
                    <a:solidFill>
                      <a:schemeClr val="accent1">
                        <a:lumMod val="20000"/>
                        <a:lumOff val="80000"/>
                      </a:schemeClr>
                    </a:solidFill>
                  </a:tcPr>
                </a:tc>
                <a:tc>
                  <a:txBody>
                    <a:bodyPr/>
                    <a:lstStyle/>
                    <a:p>
                      <a:pPr algn="ctr"/>
                      <a:r>
                        <a:rPr lang="en-US" sz="1600" b="1" dirty="0"/>
                        <a:t>-</a:t>
                      </a:r>
                    </a:p>
                  </a:txBody>
                  <a:tcPr anchor="ctr">
                    <a:solidFill>
                      <a:schemeClr val="accent1">
                        <a:lumMod val="20000"/>
                        <a:lumOff val="80000"/>
                      </a:schemeClr>
                    </a:solidFill>
                  </a:tcPr>
                </a:tc>
                <a:tc>
                  <a:txBody>
                    <a:bodyPr/>
                    <a:lstStyle/>
                    <a:p>
                      <a:pPr algn="ctr"/>
                      <a:r>
                        <a:rPr lang="ja-JP" altLang="en-US" sz="1600" b="1" dirty="0"/>
                        <a:t>✓</a:t>
                      </a:r>
                      <a:endParaRPr lang="en-US" sz="1600" b="1" dirty="0"/>
                    </a:p>
                  </a:txBody>
                  <a:tcPr anchor="ctr"/>
                </a:tc>
                <a:tc>
                  <a:txBody>
                    <a:bodyPr/>
                    <a:lstStyle/>
                    <a:p>
                      <a:pPr algn="ctr"/>
                      <a:r>
                        <a:rPr lang="en-US" sz="1600" b="1" dirty="0"/>
                        <a:t>-</a:t>
                      </a:r>
                    </a:p>
                  </a:txBody>
                  <a:tcPr anchor="ctr"/>
                </a:tc>
                <a:tc>
                  <a:txBody>
                    <a:bodyPr/>
                    <a:lstStyle/>
                    <a:p>
                      <a:pPr algn="ctr"/>
                      <a:r>
                        <a:rPr lang="en-US" sz="1600" b="1" dirty="0"/>
                        <a:t>-</a:t>
                      </a:r>
                    </a:p>
                  </a:txBody>
                  <a:tcPr anchor="ctr"/>
                </a:tc>
                <a:tc>
                  <a:txBody>
                    <a:bodyPr/>
                    <a:lstStyle/>
                    <a:p>
                      <a:pPr algn="ctr"/>
                      <a:r>
                        <a:rPr lang="en-US" sz="1400" dirty="0"/>
                        <a:t>Non-UWB</a:t>
                      </a:r>
                    </a:p>
                  </a:txBody>
                  <a:tcPr anchor="ctr">
                    <a:solidFill>
                      <a:schemeClr val="bg1">
                        <a:lumMod val="85000"/>
                      </a:schemeClr>
                    </a:solidFill>
                  </a:tcPr>
                </a:tc>
                <a:extLst>
                  <a:ext uri="{0D108BD9-81ED-4DB2-BD59-A6C34878D82A}">
                    <a16:rowId xmlns:a16="http://schemas.microsoft.com/office/drawing/2014/main" val="3891933049"/>
                  </a:ext>
                </a:extLst>
              </a:tr>
              <a:tr h="373903">
                <a:tc>
                  <a:txBody>
                    <a:bodyPr/>
                    <a:lstStyle/>
                    <a:p>
                      <a:pPr marL="182880" algn="l"/>
                      <a:r>
                        <a:rPr lang="en-US" sz="1600" b="1" dirty="0"/>
                        <a:t>4  </a:t>
                      </a:r>
                      <a:r>
                        <a:rPr kumimoji="0" lang="en-US" sz="1100" b="0" i="0" u="none" strike="noStrike" kern="0" cap="none" spc="0" normalizeH="0" baseline="0" noProof="0" dirty="0">
                          <a:ln>
                            <a:noFill/>
                          </a:ln>
                          <a:solidFill>
                            <a:srgbClr val="000000"/>
                          </a:solidFill>
                          <a:effectLst/>
                          <a:uLnTx/>
                          <a:uFillTx/>
                          <a:latin typeface="+mn-lt"/>
                          <a:ea typeface="+mn-ea"/>
                          <a:cs typeface="+mn-cs"/>
                          <a:sym typeface="Arial"/>
                        </a:rPr>
                        <a:t>(2a)</a:t>
                      </a:r>
                      <a:endParaRPr lang="en-US" sz="1600" b="1" dirty="0"/>
                    </a:p>
                  </a:txBody>
                  <a:tcPr anchor="ctr">
                    <a:solidFill>
                      <a:srgbClr val="FFC000"/>
                    </a:solidFill>
                  </a:tcPr>
                </a:tc>
                <a:tc>
                  <a:txBody>
                    <a:bodyPr/>
                    <a:lstStyle/>
                    <a:p>
                      <a:pPr algn="ctr"/>
                      <a:r>
                        <a:rPr lang="ja-JP" altLang="en-US" sz="1600" b="1" dirty="0"/>
                        <a:t>✓</a:t>
                      </a:r>
                      <a:endParaRPr lang="en-US" sz="1600" b="1" dirty="0"/>
                    </a:p>
                  </a:txBody>
                  <a:tcPr anchor="ctr">
                    <a:solidFill>
                      <a:srgbClr val="FFC000"/>
                    </a:solidFill>
                  </a:tcPr>
                </a:tc>
                <a:tc>
                  <a:txBody>
                    <a:bodyPr/>
                    <a:lstStyle/>
                    <a:p>
                      <a:pPr algn="ctr"/>
                      <a:r>
                        <a:rPr lang="en-US" sz="1600" b="1" dirty="0"/>
                        <a:t>-</a:t>
                      </a:r>
                    </a:p>
                  </a:txBody>
                  <a:tcPr anchor="ctr">
                    <a:solidFill>
                      <a:srgbClr val="FFC000"/>
                    </a:solidFill>
                  </a:tcPr>
                </a:tc>
                <a:tc>
                  <a:txBody>
                    <a:bodyPr/>
                    <a:lstStyle/>
                    <a:p>
                      <a:pPr algn="ctr"/>
                      <a:r>
                        <a:rPr lang="en-US" sz="1600" b="1" dirty="0"/>
                        <a:t>-</a:t>
                      </a:r>
                    </a:p>
                  </a:txBody>
                  <a:tcPr anchor="ctr">
                    <a:solidFill>
                      <a:srgbClr val="FFC000"/>
                    </a:solidFill>
                  </a:tcPr>
                </a:tc>
                <a:tc>
                  <a:txBody>
                    <a:bodyPr/>
                    <a:lstStyle/>
                    <a:p>
                      <a:pPr algn="ctr"/>
                      <a:r>
                        <a:rPr lang="ja-JP" altLang="en-US" sz="1600" b="1" dirty="0"/>
                        <a:t>✓</a:t>
                      </a:r>
                      <a:endParaRPr lang="en-US" sz="1600" b="1" dirty="0"/>
                    </a:p>
                  </a:txBody>
                  <a:tcPr anchor="ctr">
                    <a:solidFill>
                      <a:srgbClr val="FFC000"/>
                    </a:solidFill>
                  </a:tcPr>
                </a:tc>
                <a:tc>
                  <a:txBody>
                    <a:bodyPr/>
                    <a:lstStyle/>
                    <a:p>
                      <a:pPr algn="ctr"/>
                      <a:r>
                        <a:rPr lang="en-US" sz="1600" b="1" dirty="0"/>
                        <a:t>-</a:t>
                      </a:r>
                    </a:p>
                  </a:txBody>
                  <a:tcPr anchor="ctr">
                    <a:solidFill>
                      <a:srgbClr val="FFC000"/>
                    </a:solidFill>
                  </a:tcPr>
                </a:tc>
                <a:tc rowSpan="3">
                  <a:txBody>
                    <a:bodyPr/>
                    <a:lstStyle/>
                    <a:p>
                      <a:pPr algn="ctr"/>
                      <a:r>
                        <a:rPr lang="en-US" sz="1400" dirty="0"/>
                        <a:t>Multiple UWB systems</a:t>
                      </a:r>
                    </a:p>
                  </a:txBody>
                  <a:tcPr anchor="ctr">
                    <a:solidFill>
                      <a:srgbClr val="FFC000"/>
                    </a:solidFill>
                  </a:tcPr>
                </a:tc>
                <a:extLst>
                  <a:ext uri="{0D108BD9-81ED-4DB2-BD59-A6C34878D82A}">
                    <a16:rowId xmlns:a16="http://schemas.microsoft.com/office/drawing/2014/main" val="741710164"/>
                  </a:ext>
                </a:extLst>
              </a:tr>
              <a:tr h="373903">
                <a:tc>
                  <a:txBody>
                    <a:bodyPr/>
                    <a:lstStyle/>
                    <a:p>
                      <a:pPr marL="182880" algn="l"/>
                      <a:r>
                        <a:rPr lang="en-US" sz="1600" b="1" dirty="0"/>
                        <a:t>5  </a:t>
                      </a:r>
                      <a:r>
                        <a:rPr kumimoji="0" lang="en-US" sz="1100" b="0" i="0" u="none" strike="noStrike" kern="0" cap="none" spc="0" normalizeH="0" baseline="0" noProof="0" dirty="0">
                          <a:ln>
                            <a:noFill/>
                          </a:ln>
                          <a:solidFill>
                            <a:srgbClr val="000000"/>
                          </a:solidFill>
                          <a:effectLst/>
                          <a:uLnTx/>
                          <a:uFillTx/>
                          <a:latin typeface="+mn-lt"/>
                          <a:ea typeface="+mn-ea"/>
                          <a:cs typeface="+mn-cs"/>
                          <a:sym typeface="Arial"/>
                        </a:rPr>
                        <a:t>(2b)</a:t>
                      </a:r>
                      <a:endParaRPr lang="en-US" sz="1600" b="1" dirty="0"/>
                    </a:p>
                  </a:txBody>
                  <a:tcPr anchor="ctr">
                    <a:solidFill>
                      <a:srgbClr val="FFC000"/>
                    </a:solidFill>
                  </a:tcPr>
                </a:tc>
                <a:tc>
                  <a:txBody>
                    <a:bodyPr/>
                    <a:lstStyle/>
                    <a:p>
                      <a:pPr algn="ctr"/>
                      <a:r>
                        <a:rPr lang="ja-JP" altLang="en-US" sz="1600" b="1" dirty="0"/>
                        <a:t>✓</a:t>
                      </a:r>
                      <a:endParaRPr lang="en-US" sz="1600" b="1" dirty="0"/>
                    </a:p>
                  </a:txBody>
                  <a:tcPr anchor="ctr">
                    <a:solidFill>
                      <a:srgbClr val="FFC000"/>
                    </a:solidFill>
                  </a:tcPr>
                </a:tc>
                <a:tc>
                  <a:txBody>
                    <a:bodyPr/>
                    <a:lstStyle/>
                    <a:p>
                      <a:pPr algn="ctr"/>
                      <a:r>
                        <a:rPr lang="en-US" sz="1600" b="1" dirty="0"/>
                        <a:t>-</a:t>
                      </a:r>
                    </a:p>
                  </a:txBody>
                  <a:tcPr anchor="ctr">
                    <a:solidFill>
                      <a:srgbClr val="FFC000"/>
                    </a:solidFill>
                  </a:tcPr>
                </a:tc>
                <a:tc>
                  <a:txBody>
                    <a:bodyPr/>
                    <a:lstStyle/>
                    <a:p>
                      <a:pPr algn="ctr"/>
                      <a:r>
                        <a:rPr lang="en-US" sz="1600" b="1" dirty="0"/>
                        <a:t>-</a:t>
                      </a:r>
                    </a:p>
                  </a:txBody>
                  <a:tcPr anchor="ctr">
                    <a:solidFill>
                      <a:srgbClr val="FFC000"/>
                    </a:solidFill>
                  </a:tcPr>
                </a:tc>
                <a:tc>
                  <a:txBody>
                    <a:bodyPr/>
                    <a:lstStyle/>
                    <a:p>
                      <a:pPr algn="ctr"/>
                      <a:r>
                        <a:rPr lang="en-US" sz="1600" b="1" dirty="0"/>
                        <a:t>-</a:t>
                      </a:r>
                    </a:p>
                  </a:txBody>
                  <a:tcPr anchor="ctr">
                    <a:solidFill>
                      <a:srgbClr val="FFC000"/>
                    </a:solidFill>
                  </a:tcPr>
                </a:tc>
                <a:tc>
                  <a:txBody>
                    <a:bodyPr/>
                    <a:lstStyle/>
                    <a:p>
                      <a:pPr algn="ctr"/>
                      <a:r>
                        <a:rPr lang="ja-JP" altLang="en-US" sz="1600" b="1" dirty="0"/>
                        <a:t>✓</a:t>
                      </a:r>
                      <a:endParaRPr lang="en-US" sz="1600" b="1" dirty="0"/>
                    </a:p>
                  </a:txBody>
                  <a:tcPr anchor="ctr">
                    <a:solidFill>
                      <a:srgbClr val="FFC000"/>
                    </a:solidFill>
                  </a:tcPr>
                </a:tc>
                <a:tc vMerge="1">
                  <a:txBody>
                    <a:bodyPr/>
                    <a:lstStyle/>
                    <a:p>
                      <a:pPr algn="ctr"/>
                      <a:endParaRPr lang="en-US" dirty="0"/>
                    </a:p>
                  </a:txBody>
                  <a:tcPr anchor="ctr"/>
                </a:tc>
                <a:extLst>
                  <a:ext uri="{0D108BD9-81ED-4DB2-BD59-A6C34878D82A}">
                    <a16:rowId xmlns:a16="http://schemas.microsoft.com/office/drawing/2014/main" val="820748002"/>
                  </a:ext>
                </a:extLst>
              </a:tr>
              <a:tr h="308637">
                <a:tc>
                  <a:txBody>
                    <a:bodyPr/>
                    <a:lstStyle/>
                    <a:p>
                      <a:pPr marL="182880" algn="l"/>
                      <a:r>
                        <a:rPr lang="en-US" sz="1600" b="1" dirty="0"/>
                        <a:t>6  </a:t>
                      </a:r>
                      <a:r>
                        <a:rPr kumimoji="0" lang="en-US" sz="1100" b="0" i="0" u="none" strike="noStrike" kern="0" cap="none" spc="0" normalizeH="0" baseline="0" noProof="0" dirty="0">
                          <a:ln>
                            <a:noFill/>
                          </a:ln>
                          <a:solidFill>
                            <a:srgbClr val="000000"/>
                          </a:solidFill>
                          <a:effectLst/>
                          <a:uLnTx/>
                          <a:uFillTx/>
                          <a:latin typeface="+mn-lt"/>
                          <a:ea typeface="+mn-ea"/>
                          <a:cs typeface="+mn-cs"/>
                          <a:sym typeface="Arial"/>
                        </a:rPr>
                        <a:t>(2c)</a:t>
                      </a:r>
                      <a:endParaRPr lang="en-US" sz="1600" b="1" dirty="0"/>
                    </a:p>
                  </a:txBody>
                  <a:tcPr anchor="ctr">
                    <a:solidFill>
                      <a:srgbClr val="FFC000"/>
                    </a:solidFill>
                  </a:tcPr>
                </a:tc>
                <a:tc>
                  <a:txBody>
                    <a:bodyPr/>
                    <a:lstStyle/>
                    <a:p>
                      <a:pPr algn="ctr"/>
                      <a:r>
                        <a:rPr lang="ja-JP" altLang="en-US" sz="1600" b="1" dirty="0"/>
                        <a:t>✓</a:t>
                      </a:r>
                      <a:endParaRPr lang="en-US" sz="1600" b="1" dirty="0"/>
                    </a:p>
                  </a:txBody>
                  <a:tcPr anchor="ctr">
                    <a:solidFill>
                      <a:srgbClr val="FFC000"/>
                    </a:solidFill>
                  </a:tcPr>
                </a:tc>
                <a:tc>
                  <a:txBody>
                    <a:bodyPr/>
                    <a:lstStyle/>
                    <a:p>
                      <a:pPr algn="ctr"/>
                      <a:r>
                        <a:rPr lang="en-US" sz="1600" b="1" dirty="0"/>
                        <a:t>-</a:t>
                      </a:r>
                    </a:p>
                  </a:txBody>
                  <a:tcPr anchor="ctr">
                    <a:solidFill>
                      <a:srgbClr val="FFC000"/>
                    </a:solidFill>
                  </a:tcPr>
                </a:tc>
                <a:tc>
                  <a:txBody>
                    <a:bodyPr/>
                    <a:lstStyle/>
                    <a:p>
                      <a:pPr algn="ctr"/>
                      <a:r>
                        <a:rPr lang="en-US" sz="1600" b="1" dirty="0"/>
                        <a:t>-</a:t>
                      </a:r>
                    </a:p>
                  </a:txBody>
                  <a:tcPr anchor="ctr">
                    <a:solidFill>
                      <a:srgbClr val="FFC000"/>
                    </a:solidFill>
                  </a:tcPr>
                </a:tc>
                <a:tc>
                  <a:txBody>
                    <a:bodyPr/>
                    <a:lstStyle/>
                    <a:p>
                      <a:pPr algn="ctr"/>
                      <a:r>
                        <a:rPr lang="ja-JP" altLang="en-US" sz="1600" b="1" dirty="0"/>
                        <a:t>✓</a:t>
                      </a:r>
                      <a:endParaRPr lang="en-US" sz="1600" b="1" dirty="0"/>
                    </a:p>
                  </a:txBody>
                  <a:tcPr anchor="ctr">
                    <a:solidFill>
                      <a:srgbClr val="FFC000"/>
                    </a:solidFill>
                  </a:tcPr>
                </a:tc>
                <a:tc>
                  <a:txBody>
                    <a:bodyPr/>
                    <a:lstStyle/>
                    <a:p>
                      <a:pPr algn="ctr"/>
                      <a:r>
                        <a:rPr lang="ja-JP" altLang="en-US" sz="1600" b="1" dirty="0"/>
                        <a:t>✓</a:t>
                      </a:r>
                      <a:endParaRPr lang="en-US" sz="1600" b="1" dirty="0"/>
                    </a:p>
                  </a:txBody>
                  <a:tcPr anchor="ctr">
                    <a:solidFill>
                      <a:srgbClr val="FFC000"/>
                    </a:solidFill>
                  </a:tcPr>
                </a:tc>
                <a:tc vMerge="1">
                  <a:txBody>
                    <a:bodyPr/>
                    <a:lstStyle/>
                    <a:p>
                      <a:pPr algn="ctr"/>
                      <a:endParaRPr lang="en-US" dirty="0"/>
                    </a:p>
                  </a:txBody>
                  <a:tcPr anchor="ctr"/>
                </a:tc>
                <a:extLst>
                  <a:ext uri="{0D108BD9-81ED-4DB2-BD59-A6C34878D82A}">
                    <a16:rowId xmlns:a16="http://schemas.microsoft.com/office/drawing/2014/main" val="2726074835"/>
                  </a:ext>
                </a:extLst>
              </a:tr>
              <a:tr h="436220">
                <a:tc>
                  <a:txBody>
                    <a:bodyPr/>
                    <a:lstStyle/>
                    <a:p>
                      <a:pPr marL="182880" algn="l"/>
                      <a:r>
                        <a:rPr lang="en-US" sz="1600" b="1" dirty="0"/>
                        <a:t>7</a:t>
                      </a:r>
                    </a:p>
                  </a:txBody>
                  <a:tcPr anchor="ctr">
                    <a:solidFill>
                      <a:schemeClr val="bg1">
                        <a:lumMod val="85000"/>
                      </a:schemeClr>
                    </a:solidFill>
                  </a:tcPr>
                </a:tc>
                <a:tc>
                  <a:txBody>
                    <a:bodyPr/>
                    <a:lstStyle/>
                    <a:p>
                      <a:pPr algn="ctr"/>
                      <a:r>
                        <a:rPr lang="ja-JP" altLang="en-US" sz="1600" b="1" dirty="0"/>
                        <a:t>✓</a:t>
                      </a:r>
                      <a:endParaRPr lang="en-US" sz="1600" b="1" dirty="0"/>
                    </a:p>
                  </a:txBody>
                  <a:tcPr anchor="ctr">
                    <a:solidFill>
                      <a:schemeClr val="accent1">
                        <a:lumMod val="20000"/>
                        <a:lumOff val="80000"/>
                      </a:schemeClr>
                    </a:solidFill>
                  </a:tcPr>
                </a:tc>
                <a:tc>
                  <a:txBody>
                    <a:bodyPr/>
                    <a:lstStyle/>
                    <a:p>
                      <a:pPr algn="ctr"/>
                      <a:r>
                        <a:rPr lang="ja-JP" altLang="en-US" sz="1600" b="1" dirty="0"/>
                        <a:t>✓</a:t>
                      </a:r>
                      <a:endParaRPr lang="en-US" sz="1600" b="1" dirty="0"/>
                    </a:p>
                  </a:txBody>
                  <a:tcPr anchor="ctr">
                    <a:solidFill>
                      <a:schemeClr val="accent1">
                        <a:lumMod val="20000"/>
                        <a:lumOff val="80000"/>
                      </a:schemeClr>
                    </a:solidFill>
                  </a:tcPr>
                </a:tc>
                <a:tc>
                  <a:txBody>
                    <a:bodyPr/>
                    <a:lstStyle/>
                    <a:p>
                      <a:pPr algn="ctr"/>
                      <a:r>
                        <a:rPr lang="ja-JP" altLang="en-US" sz="1600" b="1" dirty="0"/>
                        <a:t>✓</a:t>
                      </a:r>
                      <a:endParaRPr lang="en-US" sz="1600" b="1" dirty="0"/>
                    </a:p>
                  </a:txBody>
                  <a:tcPr anchor="ctr"/>
                </a:tc>
                <a:tc>
                  <a:txBody>
                    <a:bodyPr/>
                    <a:lstStyle/>
                    <a:p>
                      <a:pPr algn="ctr"/>
                      <a:r>
                        <a:rPr lang="ja-JP" altLang="en-US" sz="1600" b="1" dirty="0"/>
                        <a:t>✓</a:t>
                      </a:r>
                      <a:endParaRPr lang="en-US" sz="1600" b="1" dirty="0"/>
                    </a:p>
                  </a:txBody>
                  <a:tcPr anchor="ctr"/>
                </a:tc>
                <a:tc>
                  <a:txBody>
                    <a:bodyPr/>
                    <a:lstStyle/>
                    <a:p>
                      <a:pPr algn="ctr"/>
                      <a:r>
                        <a:rPr lang="ja-JP" altLang="en-US" sz="1600" b="1" dirty="0"/>
                        <a:t>✓</a:t>
                      </a:r>
                      <a:endParaRPr lang="en-US" sz="1600" b="1" dirty="0"/>
                    </a:p>
                  </a:txBody>
                  <a:tcPr anchor="ctr"/>
                </a:tc>
                <a:tc>
                  <a:txBody>
                    <a:bodyPr/>
                    <a:lstStyle/>
                    <a:p>
                      <a:pPr algn="ctr"/>
                      <a:r>
                        <a:rPr lang="en-US" sz="1400" dirty="0"/>
                        <a:t>Final Boss</a:t>
                      </a:r>
                    </a:p>
                  </a:txBody>
                  <a:tcPr anchor="ctr">
                    <a:solidFill>
                      <a:schemeClr val="bg1">
                        <a:lumMod val="85000"/>
                      </a:schemeClr>
                    </a:solidFill>
                  </a:tcPr>
                </a:tc>
                <a:extLst>
                  <a:ext uri="{0D108BD9-81ED-4DB2-BD59-A6C34878D82A}">
                    <a16:rowId xmlns:a16="http://schemas.microsoft.com/office/drawing/2014/main" val="1641180655"/>
                  </a:ext>
                </a:extLst>
              </a:tr>
            </a:tbl>
          </a:graphicData>
        </a:graphic>
      </p:graphicFrame>
      <p:sp>
        <p:nvSpPr>
          <p:cNvPr id="7" name="Content Placeholder 2">
            <a:extLst>
              <a:ext uri="{FF2B5EF4-FFF2-40B4-BE49-F238E27FC236}">
                <a16:creationId xmlns:a16="http://schemas.microsoft.com/office/drawing/2014/main" id="{0600EB28-75D8-9334-A3E6-24030A8099C7}"/>
              </a:ext>
            </a:extLst>
          </p:cNvPr>
          <p:cNvSpPr>
            <a:spLocks noGrp="1"/>
          </p:cNvSpPr>
          <p:nvPr>
            <p:ph type="body" sz="quarter" idx="13"/>
          </p:nvPr>
        </p:nvSpPr>
        <p:spPr>
          <a:xfrm>
            <a:off x="685800" y="5752730"/>
            <a:ext cx="7772400" cy="722682"/>
          </a:xfrm>
          <a:prstGeom prst="rect">
            <a:avLst/>
          </a:prstGeom>
        </p:spPr>
        <p:txBody>
          <a:bodyPr/>
          <a:lstStyle/>
          <a:p>
            <a:pPr marL="182880" indent="-182880"/>
            <a:r>
              <a:rPr kumimoji="1" lang="en-US" altLang="ja-JP" sz="1800" dirty="0"/>
              <a:t>The coexistence </a:t>
            </a:r>
            <a:r>
              <a:rPr lang="en-US" altLang="ja-JP" sz="1800" dirty="0"/>
              <a:t>class</a:t>
            </a:r>
            <a:r>
              <a:rPr kumimoji="1" lang="en-US" altLang="ja-JP" sz="1800" dirty="0"/>
              <a:t> has been redefied to 8 levels, which </a:t>
            </a:r>
            <a:r>
              <a:rPr kumimoji="1" lang="en-US" sz="1800" dirty="0"/>
              <a:t>can be represented by 3 bits and would be suitable to include in PHY or MAC headers.</a:t>
            </a:r>
            <a:endParaRPr lang="en-US" sz="1800" dirty="0"/>
          </a:p>
        </p:txBody>
      </p:sp>
    </p:spTree>
    <p:extLst>
      <p:ext uri="{BB962C8B-B14F-4D97-AF65-F5344CB8AC3E}">
        <p14:creationId xmlns:p14="http://schemas.microsoft.com/office/powerpoint/2010/main" val="14454000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0FB3FFC6-0286-5B5F-E9E0-F2A48D9E1C49}"/>
              </a:ext>
            </a:extLst>
          </p:cNvPr>
          <p:cNvSpPr>
            <a:spLocks noGrp="1"/>
          </p:cNvSpPr>
          <p:nvPr>
            <p:ph type="dt" idx="10"/>
          </p:nvPr>
        </p:nvSpPr>
        <p:spPr>
          <a:xfrm>
            <a:off x="691376" y="467036"/>
            <a:ext cx="1600200" cy="215900"/>
          </a:xfrm>
        </p:spPr>
        <p:txBody>
          <a:bodyPr/>
          <a:lstStyle/>
          <a:p>
            <a:r>
              <a:rPr lang="en-US" altLang="ja-JP" sz="1600"/>
              <a:t>January 2024</a:t>
            </a:r>
            <a:endParaRPr lang="en-US" altLang="ja-JP" sz="1600" dirty="0"/>
          </a:p>
        </p:txBody>
      </p:sp>
      <p:sp>
        <p:nvSpPr>
          <p:cNvPr id="4" name="スライド番号プレースホルダー 3">
            <a:extLst>
              <a:ext uri="{FF2B5EF4-FFF2-40B4-BE49-F238E27FC236}">
                <a16:creationId xmlns:a16="http://schemas.microsoft.com/office/drawing/2014/main" id="{CBD88030-BF88-4D80-3AC0-D0C393425E53}"/>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11</a:t>
            </a:fld>
            <a:endParaRPr dirty="0"/>
          </a:p>
        </p:txBody>
      </p:sp>
      <p:pic>
        <p:nvPicPr>
          <p:cNvPr id="5" name="Picture 1">
            <a:extLst>
              <a:ext uri="{FF2B5EF4-FFF2-40B4-BE49-F238E27FC236}">
                <a16:creationId xmlns:a16="http://schemas.microsoft.com/office/drawing/2014/main" id="{D138F0DC-F5F4-E0E4-A1F7-FDB444F99C4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45319" y="2719126"/>
            <a:ext cx="6032811" cy="3423762"/>
          </a:xfrm>
          <a:prstGeom prst="rect">
            <a:avLst/>
          </a:prstGeom>
          <a:noFill/>
          <a:ln>
            <a:noFill/>
          </a:ln>
        </p:spPr>
      </p:pic>
      <p:sp>
        <p:nvSpPr>
          <p:cNvPr id="9" name="テキスト ボックス 8">
            <a:extLst>
              <a:ext uri="{FF2B5EF4-FFF2-40B4-BE49-F238E27FC236}">
                <a16:creationId xmlns:a16="http://schemas.microsoft.com/office/drawing/2014/main" id="{5E37245F-EEE5-9A0E-ABA3-E6599A0CCC78}"/>
              </a:ext>
            </a:extLst>
          </p:cNvPr>
          <p:cNvSpPr txBox="1"/>
          <p:nvPr/>
        </p:nvSpPr>
        <p:spPr>
          <a:xfrm>
            <a:off x="407022" y="5984694"/>
            <a:ext cx="8294372" cy="369332"/>
          </a:xfrm>
          <a:prstGeom prst="rect">
            <a:avLst/>
          </a:prstGeom>
          <a:noFill/>
        </p:spPr>
        <p:txBody>
          <a:bodyPr wrap="square">
            <a:spAutoFit/>
          </a:bodyPr>
          <a:lstStyle/>
          <a:p>
            <a:pPr lvl="0" algn="ctr" fontAlgn="base">
              <a:spcBef>
                <a:spcPts val="600"/>
              </a:spcBef>
              <a:spcAft>
                <a:spcPts val="600"/>
              </a:spcAft>
              <a:buClr>
                <a:srgbClr val="000000"/>
              </a:buClr>
              <a:buSzPts val="1000"/>
              <a:tabLst>
                <a:tab pos="255905" algn="l"/>
                <a:tab pos="301625" algn="l"/>
                <a:tab pos="347345" algn="l"/>
              </a:tabLst>
            </a:pPr>
            <a:r>
              <a:rPr lang="en-US" altLang="ja-JP" b="1" dirty="0">
                <a:effectLst>
                  <a:outerShdw sx="0" sy="0">
                    <a:srgbClr val="000000"/>
                  </a:outerShdw>
                </a:effectLst>
                <a:latin typeface="Arial" panose="020B0604020202020204" pitchFamily="34" charset="0"/>
                <a:ea typeface="游明朝" panose="02020400000000000000" pitchFamily="18" charset="-128"/>
                <a:cs typeface="Times New Roman" panose="02020603050405020304" pitchFamily="18" charset="0"/>
              </a:rPr>
              <a:t>Figure 6  </a:t>
            </a:r>
            <a:r>
              <a:rPr lang="en-US" altLang="ja-JP" sz="1800" b="1" u="none" strike="noStrike" dirty="0">
                <a:ln>
                  <a:noFill/>
                </a:ln>
                <a:effectLst>
                  <a:outerShdw sx="0" sy="0">
                    <a:srgbClr val="000000"/>
                  </a:outerShdw>
                </a:effectLst>
                <a:latin typeface="Arial" panose="020B0604020202020204" pitchFamily="34" charset="0"/>
                <a:ea typeface="游明朝" panose="02020400000000000000" pitchFamily="18" charset="-128"/>
                <a:cs typeface="Times New Roman" panose="02020603050405020304" pitchFamily="18" charset="0"/>
              </a:rPr>
              <a:t>Diagram of state transitions for coexistence class environments.</a:t>
            </a:r>
            <a:endParaRPr lang="ja-JP" altLang="ja-JP" sz="1800" b="1" u="none" strike="noStrike" dirty="0">
              <a:ln>
                <a:noFill/>
              </a:ln>
              <a:effectLst>
                <a:outerShdw sx="0" sy="0">
                  <a:srgbClr val="000000"/>
                </a:outerShdw>
              </a:effectLst>
              <a:latin typeface="Arial" panose="020B0604020202020204" pitchFamily="34" charset="0"/>
              <a:ea typeface="游明朝" panose="02020400000000000000" pitchFamily="18" charset="-128"/>
              <a:cs typeface="Times New Roman" panose="02020603050405020304" pitchFamily="18" charset="0"/>
            </a:endParaRPr>
          </a:p>
        </p:txBody>
      </p:sp>
      <p:sp>
        <p:nvSpPr>
          <p:cNvPr id="8" name="テキスト ボックス 7">
            <a:extLst>
              <a:ext uri="{FF2B5EF4-FFF2-40B4-BE49-F238E27FC236}">
                <a16:creationId xmlns:a16="http://schemas.microsoft.com/office/drawing/2014/main" id="{388B15D0-4169-D06A-389A-EEB15C29DBE1}"/>
              </a:ext>
            </a:extLst>
          </p:cNvPr>
          <p:cNvSpPr txBox="1"/>
          <p:nvPr/>
        </p:nvSpPr>
        <p:spPr>
          <a:xfrm>
            <a:off x="66906" y="715112"/>
            <a:ext cx="8870585" cy="2292935"/>
          </a:xfrm>
          <a:prstGeom prst="rect">
            <a:avLst/>
          </a:prstGeom>
          <a:noFill/>
        </p:spPr>
        <p:txBody>
          <a:bodyPr wrap="square">
            <a:spAutoFit/>
          </a:bodyPr>
          <a:lstStyle/>
          <a:p>
            <a:pPr lvl="2" fontAlgn="base">
              <a:spcBef>
                <a:spcPts val="1200"/>
              </a:spcBef>
              <a:spcAft>
                <a:spcPts val="1200"/>
              </a:spcAft>
              <a:buClr>
                <a:srgbClr val="000000"/>
              </a:buClr>
              <a:buSzPts val="1000"/>
            </a:pPr>
            <a:r>
              <a:rPr lang="en-US" altLang="ja-JP" sz="2800" b="1" u="none" strike="noStrike" dirty="0">
                <a:ln>
                  <a:noFill/>
                </a:ln>
                <a:effectLst>
                  <a:outerShdw sx="0" sy="0">
                    <a:srgbClr val="000000"/>
                  </a:outerShdw>
                </a:effectLst>
                <a:latin typeface="Arial" panose="020B0604020202020204" pitchFamily="34" charset="0"/>
                <a:ea typeface="游明朝" panose="02020400000000000000" pitchFamily="18" charset="-128"/>
                <a:cs typeface="Times New Roman" panose="02020603050405020304" pitchFamily="18" charset="0"/>
              </a:rPr>
              <a:t>6.2 Coexistence Class States Transition(1/2)</a:t>
            </a:r>
            <a:endParaRPr lang="ja-JP" altLang="ja-JP" sz="2800" b="1" u="none" strike="noStrike" dirty="0">
              <a:ln>
                <a:noFill/>
              </a:ln>
              <a:effectLst>
                <a:outerShdw sx="0" sy="0">
                  <a:srgbClr val="000000"/>
                </a:outerShdw>
              </a:effectLst>
              <a:latin typeface="Arial" panose="020B0604020202020204" pitchFamily="34" charset="0"/>
              <a:ea typeface="游明朝" panose="02020400000000000000" pitchFamily="18" charset="-128"/>
              <a:cs typeface="Times New Roman" panose="02020603050405020304" pitchFamily="18" charset="0"/>
            </a:endParaRPr>
          </a:p>
          <a:p>
            <a:pPr marL="342900" indent="-342900" algn="just">
              <a:spcBef>
                <a:spcPts val="600"/>
              </a:spcBef>
              <a:spcAft>
                <a:spcPts val="1200"/>
              </a:spcAft>
              <a:buFont typeface="Arial" panose="020B0604020202020204" pitchFamily="34" charset="0"/>
              <a:buChar char="•"/>
            </a:pPr>
            <a:r>
              <a:rPr lang="en-US" altLang="ja-JP" sz="2000" dirty="0">
                <a:effectLst/>
                <a:latin typeface="Times New Roman" panose="02020603050405020304" pitchFamily="18" charset="0"/>
                <a:ea typeface="游明朝" panose="02020400000000000000" pitchFamily="18" charset="-128"/>
              </a:rPr>
              <a:t>The standard's revision supports BANs operating with high reliability (coexistence class 0) and coexisting in dense environments with intra-interference and inter-interference (coexistence class 1 to 7). Figure 6 shows the state transition between several classes of coexistence environments defined in above </a:t>
            </a:r>
            <a:r>
              <a:rPr lang="en-US" altLang="ja-JP" sz="2000" dirty="0">
                <a:latin typeface="Times New Roman" panose="02020603050405020304" pitchFamily="18" charset="0"/>
                <a:ea typeface="游明朝" panose="02020400000000000000" pitchFamily="18" charset="-128"/>
              </a:rPr>
              <a:t>–mentioned t</a:t>
            </a:r>
            <a:r>
              <a:rPr lang="en-US" altLang="ja-JP" sz="2000" dirty="0">
                <a:effectLst/>
                <a:latin typeface="Times New Roman" panose="02020603050405020304" pitchFamily="18" charset="0"/>
                <a:ea typeface="游明朝" panose="02020400000000000000" pitchFamily="18" charset="-128"/>
              </a:rPr>
              <a:t>able.</a:t>
            </a:r>
          </a:p>
        </p:txBody>
      </p:sp>
      <p:sp>
        <p:nvSpPr>
          <p:cNvPr id="6" name="テキスト ボックス 5">
            <a:extLst>
              <a:ext uri="{FF2B5EF4-FFF2-40B4-BE49-F238E27FC236}">
                <a16:creationId xmlns:a16="http://schemas.microsoft.com/office/drawing/2014/main" id="{FC239C97-4930-74EA-A835-9BD6CC858503}"/>
              </a:ext>
            </a:extLst>
          </p:cNvPr>
          <p:cNvSpPr txBox="1"/>
          <p:nvPr/>
        </p:nvSpPr>
        <p:spPr>
          <a:xfrm>
            <a:off x="6295792" y="3272020"/>
            <a:ext cx="2792451" cy="2492990"/>
          </a:xfrm>
          <a:prstGeom prst="rect">
            <a:avLst/>
          </a:prstGeom>
          <a:noFill/>
          <a:ln>
            <a:solidFill>
              <a:schemeClr val="tx1"/>
            </a:solidFill>
          </a:ln>
        </p:spPr>
        <p:txBody>
          <a:bodyPr wrap="square" rtlCol="0">
            <a:spAutoFit/>
          </a:bodyPr>
          <a:lstStyle/>
          <a:p>
            <a:r>
              <a:rPr kumimoji="1" lang="en-US" altLang="ja-JP" sz="1200" b="1" dirty="0"/>
              <a:t>Class 0: 6ma BAN alone</a:t>
            </a:r>
          </a:p>
          <a:p>
            <a:r>
              <a:rPr lang="en-US" altLang="ja-JP" sz="1200" b="1" dirty="0"/>
              <a:t>Class 1: Multiple 6ms BANs                  </a:t>
            </a:r>
          </a:p>
          <a:p>
            <a:r>
              <a:rPr lang="en-US" altLang="ja-JP" sz="1200" b="1" dirty="0"/>
              <a:t>Class 2: 6ma BAN with old 6 BAN</a:t>
            </a:r>
          </a:p>
          <a:p>
            <a:r>
              <a:rPr lang="en-US" altLang="ja-JP" sz="1200" b="1" dirty="0"/>
              <a:t>Class 4: 6ma BAN with other </a:t>
            </a:r>
          </a:p>
          <a:p>
            <a:r>
              <a:rPr lang="en-US" altLang="ja-JP" sz="1200" b="1" dirty="0"/>
              <a:t> </a:t>
            </a:r>
            <a:r>
              <a:rPr lang="pl-PL" altLang="ja-JP" sz="1200" b="1" dirty="0"/>
              <a:t> 802.15 UWB WSNs e.x. 4z, 4ab </a:t>
            </a:r>
            <a:endParaRPr lang="en-US" altLang="ja-JP" sz="1200" b="1" dirty="0"/>
          </a:p>
          <a:p>
            <a:r>
              <a:rPr lang="en-US" altLang="ja-JP" sz="1200" b="1" dirty="0"/>
              <a:t> </a:t>
            </a:r>
          </a:p>
          <a:p>
            <a:r>
              <a:rPr kumimoji="1" lang="en-US" altLang="ja-JP" sz="1200" b="1" dirty="0"/>
              <a:t>Class 3: 6ma BAN with other</a:t>
            </a:r>
            <a:endParaRPr lang="en-US" altLang="ja-JP" sz="1200" b="1" dirty="0"/>
          </a:p>
          <a:p>
            <a:r>
              <a:rPr lang="en-US" altLang="ja-JP" sz="1200" b="1" dirty="0"/>
              <a:t>      narrowband Nets WSNs </a:t>
            </a:r>
          </a:p>
          <a:p>
            <a:r>
              <a:rPr lang="en-US" altLang="ja-JP" sz="1200" b="1" dirty="0"/>
              <a:t>Class 5: 6ma BAN with other</a:t>
            </a:r>
          </a:p>
          <a:p>
            <a:r>
              <a:rPr lang="en-US" altLang="ja-JP" sz="1200" b="1" dirty="0"/>
              <a:t>      UWB Nets </a:t>
            </a:r>
            <a:r>
              <a:rPr lang="en-US" altLang="ja-JP" sz="1200" b="1" dirty="0" err="1"/>
              <a:t>e.x</a:t>
            </a:r>
            <a:r>
              <a:rPr lang="en-US" altLang="ja-JP" sz="1200" b="1" dirty="0"/>
              <a:t>. ESTI </a:t>
            </a:r>
            <a:r>
              <a:rPr lang="en-US" altLang="ja-JP" sz="1200" b="1" dirty="0" err="1"/>
              <a:t>SmartBAN</a:t>
            </a:r>
            <a:endParaRPr lang="en-US" altLang="ja-JP" sz="1200" b="1" dirty="0"/>
          </a:p>
          <a:p>
            <a:r>
              <a:rPr lang="en-US" altLang="ja-JP" sz="1200" b="1" dirty="0"/>
              <a:t>Class 6: 6ma with 802.15 other WSN</a:t>
            </a:r>
          </a:p>
          <a:p>
            <a:r>
              <a:rPr lang="en-US" altLang="ja-JP" sz="1200" b="1" dirty="0"/>
              <a:t>Class 7: 6ma with any frequency</a:t>
            </a:r>
          </a:p>
          <a:p>
            <a:r>
              <a:rPr lang="en-US" altLang="ja-JP" sz="1200" b="1" dirty="0"/>
              <a:t>              shared networks</a:t>
            </a:r>
          </a:p>
        </p:txBody>
      </p:sp>
    </p:spTree>
    <p:extLst>
      <p:ext uri="{BB962C8B-B14F-4D97-AF65-F5344CB8AC3E}">
        <p14:creationId xmlns:p14="http://schemas.microsoft.com/office/powerpoint/2010/main" val="30256169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7E604938-EC2F-B8D1-F412-03B695E0F6C9}"/>
              </a:ext>
            </a:extLst>
          </p:cNvPr>
          <p:cNvSpPr>
            <a:spLocks noGrp="1"/>
          </p:cNvSpPr>
          <p:nvPr>
            <p:ph type="dt" idx="10"/>
          </p:nvPr>
        </p:nvSpPr>
        <p:spPr>
          <a:xfrm>
            <a:off x="685800" y="482955"/>
            <a:ext cx="1600200" cy="215900"/>
          </a:xfrm>
        </p:spPr>
        <p:txBody>
          <a:bodyPr/>
          <a:lstStyle/>
          <a:p>
            <a:r>
              <a:rPr lang="en-US" altLang="ja-JP" sz="1600"/>
              <a:t>January 2024</a:t>
            </a:r>
            <a:endParaRPr lang="en-US" altLang="ja-JP" sz="1600" dirty="0"/>
          </a:p>
        </p:txBody>
      </p:sp>
      <p:sp>
        <p:nvSpPr>
          <p:cNvPr id="4" name="スライド番号プレースホルダー 3">
            <a:extLst>
              <a:ext uri="{FF2B5EF4-FFF2-40B4-BE49-F238E27FC236}">
                <a16:creationId xmlns:a16="http://schemas.microsoft.com/office/drawing/2014/main" id="{5CA79486-0FAA-87A2-A044-596555183007}"/>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12</a:t>
            </a:fld>
            <a:endParaRPr dirty="0"/>
          </a:p>
        </p:txBody>
      </p:sp>
      <p:sp>
        <p:nvSpPr>
          <p:cNvPr id="6" name="テキスト ボックス 5">
            <a:extLst>
              <a:ext uri="{FF2B5EF4-FFF2-40B4-BE49-F238E27FC236}">
                <a16:creationId xmlns:a16="http://schemas.microsoft.com/office/drawing/2014/main" id="{D9D5EF39-0DA2-1EC3-8E6A-827317AAC208}"/>
              </a:ext>
            </a:extLst>
          </p:cNvPr>
          <p:cNvSpPr txBox="1"/>
          <p:nvPr/>
        </p:nvSpPr>
        <p:spPr>
          <a:xfrm>
            <a:off x="280640" y="541007"/>
            <a:ext cx="8658922" cy="6063198"/>
          </a:xfrm>
          <a:prstGeom prst="rect">
            <a:avLst/>
          </a:prstGeom>
          <a:noFill/>
        </p:spPr>
        <p:txBody>
          <a:bodyPr wrap="square">
            <a:spAutoFit/>
          </a:bodyPr>
          <a:lstStyle/>
          <a:p>
            <a:pPr lvl="2" fontAlgn="base">
              <a:spcBef>
                <a:spcPts val="1200"/>
              </a:spcBef>
              <a:spcAft>
                <a:spcPts val="1200"/>
              </a:spcAft>
              <a:buClr>
                <a:srgbClr val="000000"/>
              </a:buClr>
              <a:buSzPts val="1000"/>
            </a:pPr>
            <a:r>
              <a:rPr lang="en-US" altLang="ja-JP" sz="2800" b="1" u="none" strike="noStrike" dirty="0">
                <a:ln>
                  <a:noFill/>
                </a:ln>
                <a:effectLst>
                  <a:outerShdw sx="0" sy="0">
                    <a:srgbClr val="000000"/>
                  </a:outerShdw>
                </a:effectLst>
                <a:latin typeface="Arial" panose="020B0604020202020204" pitchFamily="34" charset="0"/>
                <a:ea typeface="游明朝" panose="02020400000000000000" pitchFamily="18" charset="-128"/>
                <a:cs typeface="Times New Roman" panose="02020603050405020304" pitchFamily="18" charset="0"/>
              </a:rPr>
              <a:t>6.2 Coexistence Class States Transition(2/2)</a:t>
            </a:r>
            <a:endParaRPr lang="ja-JP" altLang="ja-JP" sz="2800" b="1" u="none" strike="noStrike" dirty="0">
              <a:ln>
                <a:noFill/>
              </a:ln>
              <a:effectLst>
                <a:outerShdw sx="0" sy="0">
                  <a:srgbClr val="000000"/>
                </a:outerShdw>
              </a:effectLst>
              <a:latin typeface="Arial" panose="020B0604020202020204" pitchFamily="34" charset="0"/>
              <a:ea typeface="游明朝" panose="02020400000000000000" pitchFamily="18" charset="-128"/>
              <a:cs typeface="Times New Roman" panose="02020603050405020304" pitchFamily="18" charset="0"/>
            </a:endParaRPr>
          </a:p>
          <a:p>
            <a:pPr marL="342900" lvl="0" indent="-342900" algn="just">
              <a:lnSpc>
                <a:spcPts val="1700"/>
              </a:lnSpc>
              <a:spcBef>
                <a:spcPts val="600"/>
              </a:spcBef>
              <a:spcAft>
                <a:spcPts val="1200"/>
              </a:spcAft>
              <a:buFont typeface="Wingdings" panose="05000000000000000000" pitchFamily="2" charset="2"/>
              <a:buChar char="l"/>
            </a:pPr>
            <a:r>
              <a:rPr lang="en-US" altLang="ja-JP" sz="1800" dirty="0">
                <a:effectLst/>
                <a:latin typeface="Times New Roman" panose="02020603050405020304" pitchFamily="18" charset="0"/>
                <a:ea typeface="游明朝" panose="02020400000000000000" pitchFamily="18" charset="-128"/>
              </a:rPr>
              <a:t>The standard's revision focuses on the dependability mechanisms for a single HBAN or VBAN (Class 0) and the scenario with multiple HBANs or VBANS (Class 1).</a:t>
            </a:r>
            <a:endParaRPr lang="ja-JP" altLang="ja-JP" sz="1800" dirty="0">
              <a:effectLst/>
              <a:latin typeface="Times New Roman" panose="02020603050405020304" pitchFamily="18" charset="0"/>
              <a:ea typeface="游明朝" panose="02020400000000000000" pitchFamily="18" charset="-128"/>
            </a:endParaRPr>
          </a:p>
          <a:p>
            <a:pPr marL="342900" lvl="0" indent="-342900" algn="just">
              <a:lnSpc>
                <a:spcPts val="1700"/>
              </a:lnSpc>
              <a:spcBef>
                <a:spcPts val="600"/>
              </a:spcBef>
              <a:spcAft>
                <a:spcPts val="1200"/>
              </a:spcAft>
              <a:buFont typeface="Wingdings" panose="05000000000000000000" pitchFamily="2" charset="2"/>
              <a:buChar char="l"/>
            </a:pPr>
            <a:r>
              <a:rPr lang="en-US" altLang="ja-JP" sz="1800" dirty="0">
                <a:effectLst/>
                <a:latin typeface="Times New Roman" panose="02020603050405020304" pitchFamily="18" charset="0"/>
                <a:ea typeface="游明朝" panose="02020400000000000000" pitchFamily="18" charset="-128"/>
              </a:rPr>
              <a:t>Class 2 supports compatibility with legacy BANs (IEEE 802.15.6-2012 Std).</a:t>
            </a:r>
            <a:endParaRPr lang="ja-JP" altLang="ja-JP" sz="1800" dirty="0">
              <a:effectLst/>
              <a:latin typeface="Times New Roman" panose="02020603050405020304" pitchFamily="18" charset="0"/>
              <a:ea typeface="游明朝" panose="02020400000000000000" pitchFamily="18" charset="-128"/>
            </a:endParaRPr>
          </a:p>
          <a:p>
            <a:pPr marL="342900" lvl="0" indent="-342900" algn="just">
              <a:lnSpc>
                <a:spcPts val="1700"/>
              </a:lnSpc>
              <a:spcBef>
                <a:spcPts val="600"/>
              </a:spcBef>
              <a:spcAft>
                <a:spcPts val="1200"/>
              </a:spcAft>
              <a:buFont typeface="Wingdings" panose="05000000000000000000" pitchFamily="2" charset="2"/>
              <a:buChar char="l"/>
            </a:pPr>
            <a:r>
              <a:rPr lang="en-US" altLang="ja-JP" sz="1800" dirty="0">
                <a:effectLst/>
                <a:latin typeface="Times New Roman" panose="02020603050405020304" pitchFamily="18" charset="0"/>
                <a:ea typeface="游明朝" panose="02020400000000000000" pitchFamily="18" charset="-128"/>
              </a:rPr>
              <a:t>Class 4 supports coexistence with other IEEE 802.15 UWB </a:t>
            </a:r>
            <a:r>
              <a:rPr lang="en-US" altLang="ja-JP" sz="1800" dirty="0" err="1">
                <a:effectLst/>
                <a:latin typeface="Times New Roman" panose="02020603050405020304" pitchFamily="18" charset="0"/>
                <a:ea typeface="游明朝" panose="02020400000000000000" pitchFamily="18" charset="-128"/>
              </a:rPr>
              <a:t>Stds</a:t>
            </a:r>
            <a:r>
              <a:rPr lang="en-US" altLang="ja-JP" sz="1800" dirty="0">
                <a:effectLst/>
                <a:latin typeface="Times New Roman" panose="02020603050405020304" pitchFamily="18" charset="0"/>
                <a:ea typeface="游明朝" panose="02020400000000000000" pitchFamily="18" charset="-128"/>
              </a:rPr>
              <a:t>, and amendments such as 15.4, 15.8, 15.4z, and 4ab, via the PHY and MAC specification.</a:t>
            </a:r>
            <a:endParaRPr lang="ja-JP" altLang="ja-JP" sz="1800" dirty="0">
              <a:effectLst/>
              <a:latin typeface="Times New Roman" panose="02020603050405020304" pitchFamily="18" charset="0"/>
              <a:ea typeface="游明朝" panose="02020400000000000000" pitchFamily="18" charset="-128"/>
            </a:endParaRPr>
          </a:p>
          <a:p>
            <a:pPr marL="342900" lvl="0" indent="-342900" algn="just">
              <a:lnSpc>
                <a:spcPts val="1700"/>
              </a:lnSpc>
              <a:spcBef>
                <a:spcPts val="600"/>
              </a:spcBef>
              <a:spcAft>
                <a:spcPts val="1200"/>
              </a:spcAft>
              <a:buFont typeface="Wingdings" panose="05000000000000000000" pitchFamily="2" charset="2"/>
              <a:buChar char="l"/>
            </a:pPr>
            <a:r>
              <a:rPr lang="en-US" altLang="ja-JP" sz="1800" dirty="0">
                <a:solidFill>
                  <a:srgbClr val="FF0000"/>
                </a:solidFill>
                <a:effectLst/>
                <a:latin typeface="Times New Roman" panose="02020603050405020304" pitchFamily="18" charset="0"/>
                <a:ea typeface="游明朝" panose="02020400000000000000" pitchFamily="18" charset="-128"/>
              </a:rPr>
              <a:t>Classes 3, 5, 6, and 7 support coexistence with other wireless systems can result </a:t>
            </a:r>
            <a:r>
              <a:rPr lang="en-US" altLang="ja-JP" dirty="0">
                <a:solidFill>
                  <a:srgbClr val="FF0000"/>
                </a:solidFill>
                <a:latin typeface="Times New Roman" panose="02020603050405020304" pitchFamily="18" charset="0"/>
                <a:ea typeface="游明朝" panose="02020400000000000000" pitchFamily="18" charset="-128"/>
              </a:rPr>
              <a:t>in Class 0, 1, and 2 by </a:t>
            </a:r>
            <a:r>
              <a:rPr lang="en-US" altLang="ja-JP" sz="1800" dirty="0">
                <a:solidFill>
                  <a:srgbClr val="FF0000"/>
                </a:solidFill>
                <a:effectLst/>
                <a:latin typeface="Times New Roman" panose="02020603050405020304" pitchFamily="18" charset="0"/>
                <a:ea typeface="游明朝" panose="02020400000000000000" pitchFamily="18" charset="-128"/>
              </a:rPr>
              <a:t>mitigation technology to cancel interference from other radios except </a:t>
            </a:r>
            <a:r>
              <a:rPr lang="en-US" altLang="ja-JP" sz="1800" dirty="0" err="1">
                <a:solidFill>
                  <a:srgbClr val="FF0000"/>
                </a:solidFill>
                <a:effectLst/>
                <a:latin typeface="Times New Roman" panose="02020603050405020304" pitchFamily="18" charset="0"/>
                <a:ea typeface="游明朝" panose="02020400000000000000" pitchFamily="18" charset="-128"/>
              </a:rPr>
              <a:t>regacy</a:t>
            </a:r>
            <a:r>
              <a:rPr lang="en-US" altLang="ja-JP" sz="1800" dirty="0">
                <a:solidFill>
                  <a:srgbClr val="FF0000"/>
                </a:solidFill>
                <a:effectLst/>
                <a:latin typeface="Times New Roman" panose="02020603050405020304" pitchFamily="18" charset="0"/>
                <a:ea typeface="游明朝" panose="02020400000000000000" pitchFamily="18" charset="-128"/>
              </a:rPr>
              <a:t> 15.6 at the receiver side (see clause 4.7.2 of draft#1.11.</a:t>
            </a:r>
          </a:p>
          <a:p>
            <a:pPr marL="285750" indent="-285750" algn="just">
              <a:lnSpc>
                <a:spcPts val="1700"/>
              </a:lnSpc>
              <a:spcBef>
                <a:spcPts val="600"/>
              </a:spcBef>
              <a:spcAft>
                <a:spcPts val="1200"/>
              </a:spcAft>
              <a:buFont typeface="Wingdings" panose="05000000000000000000" pitchFamily="2" charset="2"/>
              <a:buChar char="l"/>
            </a:pPr>
            <a:r>
              <a:rPr lang="en-US" altLang="ja-JP" sz="1800" dirty="0">
                <a:effectLst/>
                <a:latin typeface="Times New Roman" panose="02020603050405020304" pitchFamily="18" charset="0"/>
                <a:ea typeface="游明朝" panose="02020400000000000000" pitchFamily="18" charset="-128"/>
              </a:rPr>
              <a:t>During CCA, a BAN coordinator may analyze the type of synchronization preamble detected from a 15.6ma, 15.6, or 15.4 system.  </a:t>
            </a:r>
            <a:endParaRPr lang="ja-JP" altLang="ja-JP" sz="1800" dirty="0">
              <a:effectLst/>
              <a:latin typeface="Times New Roman" panose="02020603050405020304" pitchFamily="18" charset="0"/>
              <a:ea typeface="游明朝" panose="02020400000000000000" pitchFamily="18" charset="-128"/>
            </a:endParaRPr>
          </a:p>
          <a:p>
            <a:pPr marL="285750" indent="-285750" algn="just">
              <a:lnSpc>
                <a:spcPts val="1700"/>
              </a:lnSpc>
              <a:spcBef>
                <a:spcPts val="600"/>
              </a:spcBef>
              <a:spcAft>
                <a:spcPts val="1200"/>
              </a:spcAft>
              <a:buFont typeface="Wingdings" panose="05000000000000000000" pitchFamily="2" charset="2"/>
              <a:buChar char="l"/>
            </a:pPr>
            <a:r>
              <a:rPr lang="en-US" altLang="ja-JP" sz="1800" dirty="0">
                <a:effectLst/>
                <a:latin typeface="Times New Roman" panose="02020603050405020304" pitchFamily="18" charset="0"/>
                <a:ea typeface="游明朝" panose="02020400000000000000" pitchFamily="18" charset="-128"/>
              </a:rPr>
              <a:t>In Figure 6, the state transition probabilities are approximated in consecutive </a:t>
            </a:r>
            <a:r>
              <a:rPr lang="en-US" altLang="ja-JP" sz="1800" dirty="0" err="1">
                <a:effectLst/>
                <a:latin typeface="Times New Roman" panose="02020603050405020304" pitchFamily="18" charset="0"/>
                <a:ea typeface="游明朝" panose="02020400000000000000" pitchFamily="18" charset="-128"/>
              </a:rPr>
              <a:t>superframes</a:t>
            </a:r>
            <a:r>
              <a:rPr lang="en-US" altLang="ja-JP" sz="1800" dirty="0">
                <a:effectLst/>
                <a:latin typeface="Times New Roman" panose="02020603050405020304" pitchFamily="18" charset="0"/>
                <a:ea typeface="游明朝" panose="02020400000000000000" pitchFamily="18" charset="-128"/>
              </a:rPr>
              <a:t>. Furthermore, the duration of the CAP and CFP are determined by statistics of various QoS level of packets in previous consecutive </a:t>
            </a:r>
            <a:r>
              <a:rPr lang="en-US" altLang="ja-JP" sz="1800" dirty="0" err="1">
                <a:effectLst/>
                <a:latin typeface="Times New Roman" panose="02020603050405020304" pitchFamily="18" charset="0"/>
                <a:ea typeface="游明朝" panose="02020400000000000000" pitchFamily="18" charset="-128"/>
              </a:rPr>
              <a:t>superframes</a:t>
            </a:r>
            <a:r>
              <a:rPr lang="en-US" altLang="ja-JP" sz="1800" dirty="0">
                <a:effectLst/>
                <a:latin typeface="Times New Roman" panose="02020603050405020304" pitchFamily="18" charset="0"/>
                <a:ea typeface="游明朝" panose="02020400000000000000" pitchFamily="18" charset="-128"/>
              </a:rPr>
              <a:t> for  every coming  </a:t>
            </a:r>
            <a:r>
              <a:rPr lang="en-US" altLang="ja-JP" sz="1800" dirty="0" err="1">
                <a:effectLst/>
                <a:latin typeface="Times New Roman" panose="02020603050405020304" pitchFamily="18" charset="0"/>
                <a:ea typeface="游明朝" panose="02020400000000000000" pitchFamily="18" charset="-128"/>
              </a:rPr>
              <a:t>superframe</a:t>
            </a:r>
            <a:r>
              <a:rPr lang="en-US" altLang="ja-JP" sz="1800" dirty="0">
                <a:effectLst/>
                <a:latin typeface="Times New Roman" panose="02020603050405020304" pitchFamily="18" charset="0"/>
                <a:ea typeface="游明朝" panose="02020400000000000000" pitchFamily="18" charset="-128"/>
              </a:rPr>
              <a:t>.  </a:t>
            </a:r>
            <a:endParaRPr lang="ja-JP" altLang="ja-JP" sz="1800" dirty="0">
              <a:effectLst/>
              <a:latin typeface="Times New Roman" panose="02020603050405020304" pitchFamily="18" charset="0"/>
              <a:ea typeface="游明朝" panose="02020400000000000000" pitchFamily="18" charset="-128"/>
            </a:endParaRPr>
          </a:p>
          <a:p>
            <a:pPr marL="285750" indent="-285750" algn="just">
              <a:lnSpc>
                <a:spcPts val="1700"/>
              </a:lnSpc>
              <a:spcBef>
                <a:spcPts val="600"/>
              </a:spcBef>
              <a:spcAft>
                <a:spcPts val="1200"/>
              </a:spcAft>
              <a:buFont typeface="Wingdings" panose="05000000000000000000" pitchFamily="2" charset="2"/>
              <a:buChar char="l"/>
            </a:pPr>
            <a:r>
              <a:rPr lang="en-US" altLang="ja-JP" sz="1800" dirty="0">
                <a:effectLst/>
                <a:latin typeface="Times New Roman" panose="02020603050405020304" pitchFamily="18" charset="0"/>
                <a:ea typeface="游明朝" panose="02020400000000000000" pitchFamily="18" charset="-128"/>
              </a:rPr>
              <a:t>The draft revision #1.11 supports BANs operating with high reliability in dense environments coexisting with intra-interference and inter-interference due to other wireless systems in the same frequency band. Figure 6 shows state transition among several classes of coexistence environment defined in Table 1.</a:t>
            </a:r>
            <a:endParaRPr lang="ja-JP" altLang="ja-JP" sz="2400" dirty="0">
              <a:effectLst/>
              <a:latin typeface="Times New Roman" panose="02020603050405020304" pitchFamily="18" charset="0"/>
              <a:ea typeface="游明朝" panose="02020400000000000000" pitchFamily="18" charset="-128"/>
            </a:endParaRPr>
          </a:p>
        </p:txBody>
      </p:sp>
    </p:spTree>
    <p:extLst>
      <p:ext uri="{BB962C8B-B14F-4D97-AF65-F5344CB8AC3E}">
        <p14:creationId xmlns:p14="http://schemas.microsoft.com/office/powerpoint/2010/main" val="7395556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29ACBFE7-6C58-4D25-BE43-CE0AA6E91DAB}"/>
              </a:ext>
            </a:extLst>
          </p:cNvPr>
          <p:cNvSpPr>
            <a:spLocks noGrp="1"/>
          </p:cNvSpPr>
          <p:nvPr>
            <p:ph type="sldNum" sz="quarter" idx="12"/>
          </p:nvPr>
        </p:nvSpPr>
        <p:spPr>
          <a:xfrm>
            <a:off x="4358429" y="6475413"/>
            <a:ext cx="503343" cy="215444"/>
          </a:xfrm>
        </p:spPr>
        <p:txBody>
          <a:bodyPr/>
          <a:lstStyle/>
          <a:p>
            <a:pPr>
              <a:defRPr/>
            </a:pPr>
            <a:r>
              <a:rPr lang="en-US" sz="1400">
                <a:solidFill>
                  <a:srgbClr val="000000"/>
                </a:solidFill>
              </a:rPr>
              <a:t>Slide </a:t>
            </a:r>
            <a:fld id="{C65D8D74-25E4-4A14-9B13-1C1CBE0663D9}" type="slidenum">
              <a:rPr lang="en-US" sz="1400" smtClean="0">
                <a:solidFill>
                  <a:srgbClr val="000000"/>
                </a:solidFill>
              </a:rPr>
              <a:pPr>
                <a:defRPr/>
              </a:pPr>
              <a:t>13</a:t>
            </a:fld>
            <a:endParaRPr lang="en-US" sz="1400" dirty="0">
              <a:solidFill>
                <a:srgbClr val="000000"/>
              </a:solidFill>
            </a:endParaRPr>
          </a:p>
        </p:txBody>
      </p:sp>
      <p:sp>
        <p:nvSpPr>
          <p:cNvPr id="3" name="タイトル 2">
            <a:extLst>
              <a:ext uri="{FF2B5EF4-FFF2-40B4-BE49-F238E27FC236}">
                <a16:creationId xmlns:a16="http://schemas.microsoft.com/office/drawing/2014/main" id="{34BA9B69-F060-4D53-8AE0-1A1D925D0BFD}"/>
              </a:ext>
            </a:extLst>
          </p:cNvPr>
          <p:cNvSpPr>
            <a:spLocks noGrp="1"/>
          </p:cNvSpPr>
          <p:nvPr>
            <p:ph type="title"/>
          </p:nvPr>
        </p:nvSpPr>
        <p:spPr/>
        <p:txBody>
          <a:bodyPr/>
          <a:lstStyle/>
          <a:p>
            <a:r>
              <a:rPr kumimoji="1" lang="en-US" altLang="ja-JP" sz="2800" b="1" dirty="0">
                <a:latin typeface="+mn-lt"/>
              </a:rPr>
              <a:t>6.3  QoS Levels of Packets </a:t>
            </a:r>
            <a:br>
              <a:rPr kumimoji="1" lang="en-US" altLang="ja-JP" sz="2800" b="1" dirty="0">
                <a:latin typeface="+mn-lt"/>
              </a:rPr>
            </a:br>
            <a:r>
              <a:rPr kumimoji="1" lang="en-US" altLang="ja-JP" sz="2800" b="1" dirty="0">
                <a:latin typeface="+mn-lt"/>
              </a:rPr>
              <a:t>corresponding to User Priority </a:t>
            </a:r>
            <a:endParaRPr kumimoji="1" lang="ja-JP" altLang="en-US" sz="2800" b="1" dirty="0">
              <a:latin typeface="+mn-lt"/>
            </a:endParaRPr>
          </a:p>
        </p:txBody>
      </p:sp>
      <p:sp>
        <p:nvSpPr>
          <p:cNvPr id="4" name="日付プレースホルダー 3">
            <a:extLst>
              <a:ext uri="{FF2B5EF4-FFF2-40B4-BE49-F238E27FC236}">
                <a16:creationId xmlns:a16="http://schemas.microsoft.com/office/drawing/2014/main" id="{CA855833-4C4E-45DB-AD0E-3A564438881F}"/>
              </a:ext>
            </a:extLst>
          </p:cNvPr>
          <p:cNvSpPr>
            <a:spLocks noGrp="1"/>
          </p:cNvSpPr>
          <p:nvPr>
            <p:ph type="dt" sz="half" idx="2"/>
          </p:nvPr>
        </p:nvSpPr>
        <p:spPr>
          <a:xfrm>
            <a:off x="762000" y="350566"/>
            <a:ext cx="1600200" cy="246221"/>
          </a:xfrm>
        </p:spPr>
        <p:txBody>
          <a:bodyPr/>
          <a:lstStyle/>
          <a:p>
            <a:pPr fontAlgn="base">
              <a:spcBef>
                <a:spcPct val="0"/>
              </a:spcBef>
              <a:spcAft>
                <a:spcPct val="0"/>
              </a:spcAft>
            </a:pPr>
            <a:r>
              <a:rPr kumimoji="0" lang="en-US" altLang="ja-JP" sz="1600">
                <a:solidFill>
                  <a:srgbClr val="000000"/>
                </a:solidFill>
                <a:latin typeface="Times New Roman" pitchFamily="18" charset="0"/>
              </a:rPr>
              <a:t>January 2024</a:t>
            </a:r>
            <a:endParaRPr kumimoji="0" lang="en-US" altLang="ja-JP" sz="1600" dirty="0">
              <a:solidFill>
                <a:srgbClr val="000000"/>
              </a:solidFill>
              <a:latin typeface="Times New Roman" pitchFamily="18" charset="0"/>
            </a:endParaRPr>
          </a:p>
        </p:txBody>
      </p:sp>
      <p:graphicFrame>
        <p:nvGraphicFramePr>
          <p:cNvPr id="6" name="表 6">
            <a:extLst>
              <a:ext uri="{FF2B5EF4-FFF2-40B4-BE49-F238E27FC236}">
                <a16:creationId xmlns:a16="http://schemas.microsoft.com/office/drawing/2014/main" id="{307FA5D1-7B0E-48D4-BD0C-956959DB4CF8}"/>
              </a:ext>
            </a:extLst>
          </p:cNvPr>
          <p:cNvGraphicFramePr>
            <a:graphicFrameLocks noGrp="1"/>
          </p:cNvGraphicFramePr>
          <p:nvPr>
            <p:extLst>
              <p:ext uri="{D42A27DB-BD31-4B8C-83A1-F6EECF244321}">
                <p14:modId xmlns:p14="http://schemas.microsoft.com/office/powerpoint/2010/main" val="3325923872"/>
              </p:ext>
            </p:extLst>
          </p:nvPr>
        </p:nvGraphicFramePr>
        <p:xfrm>
          <a:off x="4877802" y="2009283"/>
          <a:ext cx="4116482" cy="4209982"/>
        </p:xfrm>
        <a:graphic>
          <a:graphicData uri="http://schemas.openxmlformats.org/drawingml/2006/table">
            <a:tbl>
              <a:tblPr firstRow="1" bandRow="1">
                <a:tableStyleId>{5940675A-B579-460E-94D1-54222C63F5DA}</a:tableStyleId>
              </a:tblPr>
              <a:tblGrid>
                <a:gridCol w="982499">
                  <a:extLst>
                    <a:ext uri="{9D8B030D-6E8A-4147-A177-3AD203B41FA5}">
                      <a16:colId xmlns:a16="http://schemas.microsoft.com/office/drawing/2014/main" val="4281885170"/>
                    </a:ext>
                  </a:extLst>
                </a:gridCol>
                <a:gridCol w="1543929">
                  <a:extLst>
                    <a:ext uri="{9D8B030D-6E8A-4147-A177-3AD203B41FA5}">
                      <a16:colId xmlns:a16="http://schemas.microsoft.com/office/drawing/2014/main" val="514745024"/>
                    </a:ext>
                  </a:extLst>
                </a:gridCol>
                <a:gridCol w="1590054">
                  <a:extLst>
                    <a:ext uri="{9D8B030D-6E8A-4147-A177-3AD203B41FA5}">
                      <a16:colId xmlns:a16="http://schemas.microsoft.com/office/drawing/2014/main" val="1314698544"/>
                    </a:ext>
                  </a:extLst>
                </a:gridCol>
              </a:tblGrid>
              <a:tr h="495547">
                <a:tc>
                  <a:txBody>
                    <a:bodyPr/>
                    <a:lstStyle/>
                    <a:p>
                      <a:pPr algn="ctr"/>
                      <a:r>
                        <a:rPr kumimoji="1" lang="en-US" altLang="ja-JP" sz="1400" b="1" dirty="0">
                          <a:latin typeface="+mn-lt"/>
                        </a:rPr>
                        <a:t>User priority</a:t>
                      </a:r>
                      <a:endParaRPr kumimoji="1" lang="ja-JP" altLang="en-US" sz="1400" b="1" dirty="0">
                        <a:latin typeface="+mn-lt"/>
                      </a:endParaRPr>
                    </a:p>
                  </a:txBody>
                  <a:tcPr>
                    <a:solidFill>
                      <a:schemeClr val="accent2">
                        <a:lumMod val="20000"/>
                        <a:lumOff val="80000"/>
                      </a:schemeClr>
                    </a:solidFill>
                  </a:tcPr>
                </a:tc>
                <a:tc>
                  <a:txBody>
                    <a:bodyPr/>
                    <a:lstStyle/>
                    <a:p>
                      <a:pPr algn="ctr"/>
                      <a:r>
                        <a:rPr kumimoji="1" lang="en-US" altLang="ja-JP" sz="1200" b="1" dirty="0">
                          <a:latin typeface="+mn-lt"/>
                        </a:rPr>
                        <a:t>Traffic designation</a:t>
                      </a:r>
                      <a:endParaRPr kumimoji="1" lang="ja-JP" altLang="en-US" sz="1200" b="1" dirty="0">
                        <a:latin typeface="+mn-lt"/>
                      </a:endParaRPr>
                    </a:p>
                  </a:txBody>
                  <a:tcPr>
                    <a:solidFill>
                      <a:schemeClr val="accent2">
                        <a:lumMod val="20000"/>
                        <a:lumOff val="80000"/>
                      </a:schemeClr>
                    </a:solidFill>
                  </a:tcPr>
                </a:tc>
                <a:tc>
                  <a:txBody>
                    <a:bodyPr/>
                    <a:lstStyle/>
                    <a:p>
                      <a:pPr algn="ctr"/>
                      <a:r>
                        <a:rPr kumimoji="1" lang="en-US" altLang="ja-JP" sz="1200" b="1" dirty="0">
                          <a:latin typeface="+mn-lt"/>
                        </a:rPr>
                        <a:t>Frame type</a:t>
                      </a:r>
                      <a:endParaRPr kumimoji="1" lang="ja-JP" altLang="en-US" sz="1200" b="1" dirty="0">
                        <a:latin typeface="+mn-lt"/>
                      </a:endParaRPr>
                    </a:p>
                  </a:txBody>
                  <a:tcPr>
                    <a:solidFill>
                      <a:schemeClr val="accent2">
                        <a:lumMod val="20000"/>
                        <a:lumOff val="80000"/>
                      </a:schemeClr>
                    </a:solidFill>
                  </a:tcPr>
                </a:tc>
                <a:extLst>
                  <a:ext uri="{0D108BD9-81ED-4DB2-BD59-A6C34878D82A}">
                    <a16:rowId xmlns:a16="http://schemas.microsoft.com/office/drawing/2014/main" val="4251253394"/>
                  </a:ext>
                </a:extLst>
              </a:tr>
              <a:tr h="317289">
                <a:tc>
                  <a:txBody>
                    <a:bodyPr/>
                    <a:lstStyle/>
                    <a:p>
                      <a:pPr algn="ctr"/>
                      <a:r>
                        <a:rPr kumimoji="1" lang="en-US" altLang="ja-JP" sz="1400" b="1" dirty="0">
                          <a:latin typeface="+mn-ea"/>
                          <a:ea typeface="+mn-ea"/>
                        </a:rPr>
                        <a:t>0</a:t>
                      </a:r>
                      <a:endParaRPr kumimoji="1" lang="ja-JP" altLang="en-US" sz="1400" b="1" dirty="0">
                        <a:latin typeface="+mn-ea"/>
                        <a:ea typeface="+mn-ea"/>
                      </a:endParaRPr>
                    </a:p>
                  </a:txBody>
                  <a:tcPr>
                    <a:solidFill>
                      <a:srgbClr val="FFFF00"/>
                    </a:solidFill>
                  </a:tcPr>
                </a:tc>
                <a:tc>
                  <a:txBody>
                    <a:bodyPr/>
                    <a:lstStyle/>
                    <a:p>
                      <a:pPr algn="ctr"/>
                      <a:r>
                        <a:rPr kumimoji="1" lang="en-US" altLang="ja-JP" sz="1200" b="1" dirty="0">
                          <a:latin typeface="+mj-lt"/>
                        </a:rPr>
                        <a:t>Background (BK)</a:t>
                      </a:r>
                      <a:endParaRPr kumimoji="1" lang="ja-JP" altLang="en-US" sz="1200" b="1" dirty="0">
                        <a:latin typeface="+mj-lt"/>
                      </a:endParaRPr>
                    </a:p>
                  </a:txBody>
                  <a:tcPr/>
                </a:tc>
                <a:tc>
                  <a:txBody>
                    <a:bodyPr/>
                    <a:lstStyle/>
                    <a:p>
                      <a:pPr algn="ctr"/>
                      <a:r>
                        <a:rPr kumimoji="1" lang="en-US" altLang="ja-JP" sz="1200" b="1" dirty="0">
                          <a:latin typeface="+mj-lt"/>
                        </a:rPr>
                        <a:t>Data</a:t>
                      </a:r>
                      <a:endParaRPr kumimoji="1" lang="ja-JP" altLang="en-US" sz="1200" b="1" dirty="0">
                        <a:latin typeface="+mj-lt"/>
                      </a:endParaRPr>
                    </a:p>
                  </a:txBody>
                  <a:tcPr/>
                </a:tc>
                <a:extLst>
                  <a:ext uri="{0D108BD9-81ED-4DB2-BD59-A6C34878D82A}">
                    <a16:rowId xmlns:a16="http://schemas.microsoft.com/office/drawing/2014/main" val="2512474474"/>
                  </a:ext>
                </a:extLst>
              </a:tr>
              <a:tr h="317289">
                <a:tc>
                  <a:txBody>
                    <a:bodyPr/>
                    <a:lstStyle/>
                    <a:p>
                      <a:pPr algn="ctr"/>
                      <a:r>
                        <a:rPr kumimoji="1" lang="en-US" altLang="ja-JP" sz="1400" b="1" dirty="0">
                          <a:latin typeface="+mn-ea"/>
                          <a:ea typeface="+mn-ea"/>
                        </a:rPr>
                        <a:t>1</a:t>
                      </a:r>
                      <a:endParaRPr kumimoji="1" lang="ja-JP" altLang="en-US" sz="1400" b="1" dirty="0">
                        <a:latin typeface="+mn-ea"/>
                        <a:ea typeface="+mn-ea"/>
                      </a:endParaRPr>
                    </a:p>
                  </a:txBody>
                  <a:tcPr>
                    <a:solidFill>
                      <a:srgbClr val="FFFF00"/>
                    </a:solidFill>
                  </a:tcPr>
                </a:tc>
                <a:tc>
                  <a:txBody>
                    <a:bodyPr/>
                    <a:lstStyle/>
                    <a:p>
                      <a:pPr algn="ctr"/>
                      <a:r>
                        <a:rPr kumimoji="1" lang="en-US" altLang="ja-JP" sz="1200" b="1" dirty="0">
                          <a:latin typeface="+mj-lt"/>
                        </a:rPr>
                        <a:t>Best effort (BE)</a:t>
                      </a:r>
                      <a:endParaRPr kumimoji="1" lang="ja-JP" altLang="en-US" sz="1200" b="1" dirty="0">
                        <a:latin typeface="+mj-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1" dirty="0">
                          <a:latin typeface="+mj-lt"/>
                        </a:rPr>
                        <a:t>Data</a:t>
                      </a:r>
                      <a:endParaRPr kumimoji="1" lang="ja-JP" altLang="en-US" sz="1200" b="1" dirty="0">
                        <a:latin typeface="+mj-lt"/>
                      </a:endParaRPr>
                    </a:p>
                  </a:txBody>
                  <a:tcPr/>
                </a:tc>
                <a:extLst>
                  <a:ext uri="{0D108BD9-81ED-4DB2-BD59-A6C34878D82A}">
                    <a16:rowId xmlns:a16="http://schemas.microsoft.com/office/drawing/2014/main" val="3326327884"/>
                  </a:ext>
                </a:extLst>
              </a:tr>
              <a:tr h="495547">
                <a:tc>
                  <a:txBody>
                    <a:bodyPr/>
                    <a:lstStyle/>
                    <a:p>
                      <a:pPr algn="ctr"/>
                      <a:r>
                        <a:rPr kumimoji="1" lang="en-US" altLang="ja-JP" sz="1400" b="1" dirty="0">
                          <a:latin typeface="+mn-ea"/>
                          <a:ea typeface="+mn-ea"/>
                        </a:rPr>
                        <a:t>2</a:t>
                      </a:r>
                      <a:endParaRPr kumimoji="1" lang="ja-JP" altLang="en-US" sz="1400" b="1" dirty="0">
                        <a:latin typeface="+mn-ea"/>
                        <a:ea typeface="+mn-ea"/>
                      </a:endParaRPr>
                    </a:p>
                  </a:txBody>
                  <a:tcPr>
                    <a:solidFill>
                      <a:srgbClr val="FFFF00"/>
                    </a:solidFill>
                  </a:tcPr>
                </a:tc>
                <a:tc>
                  <a:txBody>
                    <a:bodyPr/>
                    <a:lstStyle/>
                    <a:p>
                      <a:pPr algn="ctr"/>
                      <a:r>
                        <a:rPr kumimoji="1" lang="en-US" altLang="ja-JP" sz="1200" b="1" dirty="0">
                          <a:latin typeface="+mj-lt"/>
                        </a:rPr>
                        <a:t>Excellent effort (EE)</a:t>
                      </a:r>
                      <a:endParaRPr kumimoji="1" lang="ja-JP" altLang="en-US" sz="1200" b="1" dirty="0">
                        <a:latin typeface="+mj-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1" dirty="0">
                          <a:latin typeface="+mj-lt"/>
                        </a:rPr>
                        <a:t>Data</a:t>
                      </a:r>
                      <a:endParaRPr kumimoji="1" lang="ja-JP" altLang="en-US" sz="1200" b="1" dirty="0">
                        <a:latin typeface="+mj-lt"/>
                      </a:endParaRPr>
                    </a:p>
                  </a:txBody>
                  <a:tcPr/>
                </a:tc>
                <a:extLst>
                  <a:ext uri="{0D108BD9-81ED-4DB2-BD59-A6C34878D82A}">
                    <a16:rowId xmlns:a16="http://schemas.microsoft.com/office/drawing/2014/main" val="968388818"/>
                  </a:ext>
                </a:extLst>
              </a:tr>
              <a:tr h="317289">
                <a:tc>
                  <a:txBody>
                    <a:bodyPr/>
                    <a:lstStyle/>
                    <a:p>
                      <a:pPr algn="ctr"/>
                      <a:r>
                        <a:rPr kumimoji="1" lang="en-US" altLang="ja-JP" sz="1400" b="1" dirty="0">
                          <a:latin typeface="+mn-ea"/>
                          <a:ea typeface="+mn-ea"/>
                        </a:rPr>
                        <a:t>3</a:t>
                      </a:r>
                      <a:endParaRPr kumimoji="1" lang="ja-JP" altLang="en-US" sz="1400" b="1" dirty="0">
                        <a:latin typeface="+mn-ea"/>
                        <a:ea typeface="+mn-ea"/>
                      </a:endParaRPr>
                    </a:p>
                  </a:txBody>
                  <a:tcPr>
                    <a:solidFill>
                      <a:srgbClr val="FFFF00"/>
                    </a:solidFill>
                  </a:tcPr>
                </a:tc>
                <a:tc>
                  <a:txBody>
                    <a:bodyPr/>
                    <a:lstStyle/>
                    <a:p>
                      <a:pPr algn="ctr"/>
                      <a:r>
                        <a:rPr kumimoji="1" lang="en-US" altLang="ja-JP" sz="1200" b="1" dirty="0">
                          <a:latin typeface="+mj-lt"/>
                        </a:rPr>
                        <a:t>Video (VI)</a:t>
                      </a:r>
                      <a:endParaRPr kumimoji="1" lang="ja-JP" altLang="en-US" sz="1200" b="1" dirty="0">
                        <a:latin typeface="+mj-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1" dirty="0">
                          <a:latin typeface="+mj-lt"/>
                        </a:rPr>
                        <a:t>Data</a:t>
                      </a:r>
                      <a:endParaRPr kumimoji="1" lang="ja-JP" altLang="en-US" sz="1200" b="1" dirty="0">
                        <a:latin typeface="+mj-lt"/>
                      </a:endParaRPr>
                    </a:p>
                  </a:txBody>
                  <a:tcPr/>
                </a:tc>
                <a:extLst>
                  <a:ext uri="{0D108BD9-81ED-4DB2-BD59-A6C34878D82A}">
                    <a16:rowId xmlns:a16="http://schemas.microsoft.com/office/drawing/2014/main" val="2422592770"/>
                  </a:ext>
                </a:extLst>
              </a:tr>
              <a:tr h="317289">
                <a:tc>
                  <a:txBody>
                    <a:bodyPr/>
                    <a:lstStyle/>
                    <a:p>
                      <a:pPr algn="ctr"/>
                      <a:r>
                        <a:rPr kumimoji="1" lang="en-US" altLang="ja-JP" sz="1400" b="1" dirty="0">
                          <a:latin typeface="+mn-ea"/>
                          <a:ea typeface="+mn-ea"/>
                        </a:rPr>
                        <a:t>4</a:t>
                      </a:r>
                      <a:endParaRPr kumimoji="1" lang="ja-JP" altLang="en-US" sz="1400" b="1" dirty="0">
                        <a:latin typeface="+mn-ea"/>
                        <a:ea typeface="+mn-ea"/>
                      </a:endParaRPr>
                    </a:p>
                  </a:txBody>
                  <a:tcPr>
                    <a:solidFill>
                      <a:srgbClr val="FFFF00"/>
                    </a:solidFill>
                  </a:tcPr>
                </a:tc>
                <a:tc>
                  <a:txBody>
                    <a:bodyPr/>
                    <a:lstStyle/>
                    <a:p>
                      <a:pPr algn="ctr"/>
                      <a:r>
                        <a:rPr kumimoji="1" lang="en-US" altLang="ja-JP" sz="1200" b="1" dirty="0">
                          <a:latin typeface="+mj-lt"/>
                        </a:rPr>
                        <a:t>Voice (VO)</a:t>
                      </a:r>
                      <a:endParaRPr kumimoji="1" lang="ja-JP" altLang="en-US" sz="1200" b="1" dirty="0">
                        <a:latin typeface="+mj-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1" dirty="0">
                          <a:latin typeface="+mj-lt"/>
                        </a:rPr>
                        <a:t>Data</a:t>
                      </a:r>
                      <a:endParaRPr kumimoji="1" lang="ja-JP" altLang="en-US" sz="1200" b="1" dirty="0">
                        <a:latin typeface="+mj-lt"/>
                      </a:endParaRPr>
                    </a:p>
                  </a:txBody>
                  <a:tcPr/>
                </a:tc>
                <a:extLst>
                  <a:ext uri="{0D108BD9-81ED-4DB2-BD59-A6C34878D82A}">
                    <a16:rowId xmlns:a16="http://schemas.microsoft.com/office/drawing/2014/main" val="2817812179"/>
                  </a:ext>
                </a:extLst>
              </a:tr>
              <a:tr h="539587">
                <a:tc>
                  <a:txBody>
                    <a:bodyPr/>
                    <a:lstStyle/>
                    <a:p>
                      <a:pPr algn="ctr"/>
                      <a:r>
                        <a:rPr kumimoji="1" lang="en-US" altLang="ja-JP" sz="1400" b="1" dirty="0">
                          <a:latin typeface="+mn-ea"/>
                          <a:ea typeface="+mn-ea"/>
                        </a:rPr>
                        <a:t>5</a:t>
                      </a:r>
                      <a:endParaRPr kumimoji="1" lang="ja-JP" altLang="en-US" sz="1400" b="1" dirty="0">
                        <a:latin typeface="+mn-ea"/>
                        <a:ea typeface="+mn-ea"/>
                      </a:endParaRPr>
                    </a:p>
                  </a:txBody>
                  <a:tcPr>
                    <a:solidFill>
                      <a:srgbClr val="FFFF00"/>
                    </a:solidFill>
                  </a:tcPr>
                </a:tc>
                <a:tc>
                  <a:txBody>
                    <a:bodyPr/>
                    <a:lstStyle/>
                    <a:p>
                      <a:pPr algn="ctr"/>
                      <a:r>
                        <a:rPr kumimoji="1" lang="en-US" altLang="ja-JP" sz="1200" b="1" dirty="0">
                          <a:latin typeface="+mj-lt"/>
                        </a:rPr>
                        <a:t>Medical data or network control</a:t>
                      </a:r>
                      <a:endParaRPr kumimoji="1" lang="ja-JP" altLang="en-US" sz="1200" b="1" dirty="0">
                        <a:latin typeface="+mj-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1" dirty="0">
                          <a:latin typeface="+mj-lt"/>
                        </a:rPr>
                        <a:t>Data or management</a:t>
                      </a:r>
                      <a:endParaRPr kumimoji="1" lang="ja-JP" altLang="en-US" sz="1200" b="1" dirty="0">
                        <a:latin typeface="+mj-lt"/>
                      </a:endParaRPr>
                    </a:p>
                  </a:txBody>
                  <a:tcPr/>
                </a:tc>
                <a:extLst>
                  <a:ext uri="{0D108BD9-81ED-4DB2-BD59-A6C34878D82A}">
                    <a16:rowId xmlns:a16="http://schemas.microsoft.com/office/drawing/2014/main" val="3909945391"/>
                  </a:ext>
                </a:extLst>
              </a:tr>
              <a:tr h="693766">
                <a:tc>
                  <a:txBody>
                    <a:bodyPr/>
                    <a:lstStyle/>
                    <a:p>
                      <a:pPr algn="ctr"/>
                      <a:r>
                        <a:rPr kumimoji="1" lang="en-US" altLang="ja-JP" sz="1400" b="1" dirty="0">
                          <a:latin typeface="+mn-ea"/>
                          <a:ea typeface="+mn-ea"/>
                        </a:rPr>
                        <a:t>6</a:t>
                      </a:r>
                      <a:endParaRPr kumimoji="1" lang="ja-JP" altLang="en-US" sz="1400" b="1" dirty="0">
                        <a:latin typeface="+mn-ea"/>
                        <a:ea typeface="+mn-ea"/>
                      </a:endParaRPr>
                    </a:p>
                  </a:txBody>
                  <a:tcPr>
                    <a:solidFill>
                      <a:srgbClr val="FFFF00"/>
                    </a:solidFill>
                  </a:tcPr>
                </a:tc>
                <a:tc>
                  <a:txBody>
                    <a:bodyPr/>
                    <a:lstStyle/>
                    <a:p>
                      <a:pPr algn="ctr"/>
                      <a:r>
                        <a:rPr kumimoji="1" lang="en-US" altLang="ja-JP" sz="1200" b="1" dirty="0">
                          <a:latin typeface="+mj-lt"/>
                        </a:rPr>
                        <a:t>High-priority medical data or network control</a:t>
                      </a:r>
                      <a:endParaRPr kumimoji="1" lang="ja-JP" altLang="en-US" sz="1200" b="1" dirty="0">
                        <a:latin typeface="+mj-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1" dirty="0">
                          <a:latin typeface="+mj-lt"/>
                        </a:rPr>
                        <a:t>Data or management</a:t>
                      </a:r>
                      <a:endParaRPr kumimoji="1" lang="ja-JP" altLang="en-US" sz="1200" b="1" dirty="0">
                        <a:latin typeface="+mj-lt"/>
                      </a:endParaRPr>
                    </a:p>
                  </a:txBody>
                  <a:tcPr/>
                </a:tc>
                <a:extLst>
                  <a:ext uri="{0D108BD9-81ED-4DB2-BD59-A6C34878D82A}">
                    <a16:rowId xmlns:a16="http://schemas.microsoft.com/office/drawing/2014/main" val="1135171504"/>
                  </a:ext>
                </a:extLst>
              </a:tr>
              <a:tr h="693766">
                <a:tc>
                  <a:txBody>
                    <a:bodyPr/>
                    <a:lstStyle/>
                    <a:p>
                      <a:pPr algn="ctr"/>
                      <a:r>
                        <a:rPr kumimoji="1" lang="en-US" altLang="ja-JP" sz="1400" b="1" dirty="0">
                          <a:latin typeface="+mn-ea"/>
                          <a:ea typeface="+mn-ea"/>
                        </a:rPr>
                        <a:t>7</a:t>
                      </a:r>
                      <a:endParaRPr kumimoji="1" lang="ja-JP" altLang="en-US" sz="1400" b="1" dirty="0">
                        <a:latin typeface="+mn-ea"/>
                        <a:ea typeface="+mn-ea"/>
                      </a:endParaRPr>
                    </a:p>
                  </a:txBody>
                  <a:tcPr>
                    <a:solidFill>
                      <a:srgbClr val="FFFF00"/>
                    </a:solidFill>
                  </a:tcPr>
                </a:tc>
                <a:tc>
                  <a:txBody>
                    <a:bodyPr/>
                    <a:lstStyle/>
                    <a:p>
                      <a:pPr algn="ctr"/>
                      <a:r>
                        <a:rPr kumimoji="1" lang="en-US" altLang="ja-JP" sz="1200" b="1" dirty="0">
                          <a:latin typeface="+mj-lt"/>
                        </a:rPr>
                        <a:t>Emergency or medical implant event report</a:t>
                      </a:r>
                      <a:endParaRPr kumimoji="1" lang="ja-JP" altLang="en-US" sz="1200" b="1" dirty="0">
                        <a:latin typeface="+mj-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1" dirty="0">
                          <a:latin typeface="+mj-lt"/>
                        </a:rPr>
                        <a:t>Data</a:t>
                      </a:r>
                      <a:endParaRPr kumimoji="1" lang="ja-JP" altLang="en-US" sz="1200" b="1" dirty="0">
                        <a:latin typeface="+mj-lt"/>
                      </a:endParaRPr>
                    </a:p>
                  </a:txBody>
                  <a:tcPr/>
                </a:tc>
                <a:extLst>
                  <a:ext uri="{0D108BD9-81ED-4DB2-BD59-A6C34878D82A}">
                    <a16:rowId xmlns:a16="http://schemas.microsoft.com/office/drawing/2014/main" val="4025078811"/>
                  </a:ext>
                </a:extLst>
              </a:tr>
            </a:tbl>
          </a:graphicData>
        </a:graphic>
      </p:graphicFrame>
      <p:sp>
        <p:nvSpPr>
          <p:cNvPr id="7" name="テキスト ボックス 6">
            <a:extLst>
              <a:ext uri="{FF2B5EF4-FFF2-40B4-BE49-F238E27FC236}">
                <a16:creationId xmlns:a16="http://schemas.microsoft.com/office/drawing/2014/main" id="{BF72E107-77AA-4128-9974-6BEAA69B83DD}"/>
              </a:ext>
            </a:extLst>
          </p:cNvPr>
          <p:cNvSpPr txBox="1"/>
          <p:nvPr/>
        </p:nvSpPr>
        <p:spPr>
          <a:xfrm>
            <a:off x="234051" y="1949335"/>
            <a:ext cx="4468578" cy="4524315"/>
          </a:xfrm>
          <a:prstGeom prst="rect">
            <a:avLst/>
          </a:prstGeom>
          <a:noFill/>
        </p:spPr>
        <p:txBody>
          <a:bodyPr wrap="square" rtlCol="0">
            <a:spAutoFit/>
          </a:bodyPr>
          <a:lstStyle/>
          <a:p>
            <a:pPr marL="285750" indent="-285750">
              <a:buFont typeface="Arial" panose="020B0604020202020204" pitchFamily="34" charset="0"/>
              <a:buChar char="•"/>
            </a:pPr>
            <a:r>
              <a:rPr kumimoji="1" lang="en-US" altLang="ja-JP" dirty="0">
                <a:latin typeface="+mj-lt"/>
              </a:rPr>
              <a:t>In Std.15.6 WBAN systems, a various data such as vital signs, skin temperature,  blood pressure, ECG, EEG, </a:t>
            </a:r>
            <a:r>
              <a:rPr kumimoji="1" lang="en-US" altLang="ja-JP" dirty="0" err="1">
                <a:latin typeface="+mj-lt"/>
              </a:rPr>
              <a:t>ECoG</a:t>
            </a:r>
            <a:r>
              <a:rPr kumimoji="1" lang="en-US" altLang="ja-JP" dirty="0">
                <a:latin typeface="+mj-lt"/>
              </a:rPr>
              <a:t>, and vehicle controlling commons have different QoS levels corresponding to user priority.</a:t>
            </a:r>
            <a:endParaRPr kumimoji="1" lang="en-US" altLang="ja-JP" b="1" u="sng" dirty="0">
              <a:latin typeface="+mj-lt"/>
            </a:endParaRPr>
          </a:p>
          <a:p>
            <a:pPr marL="285750" indent="-285750">
              <a:buFont typeface="Arial" panose="020B0604020202020204" pitchFamily="34" charset="0"/>
              <a:buChar char="•"/>
            </a:pPr>
            <a:endParaRPr lang="en-US" altLang="ja-JP" dirty="0">
              <a:latin typeface="+mj-lt"/>
            </a:endParaRPr>
          </a:p>
          <a:p>
            <a:pPr marL="285750" indent="-285750">
              <a:buFont typeface="Arial" panose="020B0604020202020204" pitchFamily="34" charset="0"/>
              <a:buChar char="•"/>
            </a:pPr>
            <a:r>
              <a:rPr lang="en-US" altLang="ja-JP" sz="1800" dirty="0">
                <a:latin typeface="+mj-lt"/>
              </a:rPr>
              <a:t>In </a:t>
            </a:r>
            <a:r>
              <a:rPr lang="en-US" altLang="ja-JP" dirty="0">
                <a:latin typeface="+mj-lt"/>
              </a:rPr>
              <a:t>15.6ma for dependable WBAN for human and vehicles, data packet transmission should be dependable according to QoS levels even in various classes of coexistence environment.</a:t>
            </a:r>
          </a:p>
          <a:p>
            <a:pPr marL="285750" indent="-285750">
              <a:buFont typeface="Arial" panose="020B0604020202020204" pitchFamily="34" charset="0"/>
              <a:buChar char="•"/>
            </a:pPr>
            <a:endParaRPr kumimoji="1" lang="en-US" altLang="ja-JP" dirty="0">
              <a:latin typeface="+mj-lt"/>
            </a:endParaRPr>
          </a:p>
          <a:p>
            <a:pPr marL="285750" indent="-285750">
              <a:buFont typeface="Arial" panose="020B0604020202020204" pitchFamily="34" charset="0"/>
              <a:buChar char="•"/>
            </a:pPr>
            <a:r>
              <a:rPr kumimoji="1" lang="en-US" altLang="ja-JP" dirty="0">
                <a:latin typeface="+mj-lt"/>
              </a:rPr>
              <a:t>Therefore, </a:t>
            </a:r>
            <a:r>
              <a:rPr kumimoji="1" lang="en-US" altLang="ja-JP" b="1" u="sng" dirty="0">
                <a:latin typeface="+mj-lt"/>
              </a:rPr>
              <a:t>appropriate sets of error controlling scheme with FEC and hybrid ARQ </a:t>
            </a:r>
            <a:r>
              <a:rPr kumimoji="1" lang="en-US" altLang="ja-JP" dirty="0">
                <a:latin typeface="+mj-lt"/>
              </a:rPr>
              <a:t>corresponding to QoS levels have been standardized in 15.6ma,</a:t>
            </a:r>
          </a:p>
        </p:txBody>
      </p:sp>
    </p:spTree>
    <p:extLst>
      <p:ext uri="{BB962C8B-B14F-4D97-AF65-F5344CB8AC3E}">
        <p14:creationId xmlns:p14="http://schemas.microsoft.com/office/powerpoint/2010/main" val="30842696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CA27B59-ECBD-F48A-BC6E-4290A7E47D3B}"/>
              </a:ext>
            </a:extLst>
          </p:cNvPr>
          <p:cNvSpPr>
            <a:spLocks noGrp="1"/>
          </p:cNvSpPr>
          <p:nvPr>
            <p:ph type="title"/>
          </p:nvPr>
        </p:nvSpPr>
        <p:spPr>
          <a:xfrm>
            <a:off x="69850" y="578009"/>
            <a:ext cx="9004300" cy="792490"/>
          </a:xfrm>
        </p:spPr>
        <p:txBody>
          <a:bodyPr/>
          <a:lstStyle/>
          <a:p>
            <a:r>
              <a:rPr kumimoji="0" lang="en-US" altLang="ja-JP" sz="2400" b="1" i="0" u="none" strike="noStrike" kern="0" cap="none" spc="0" normalizeH="0" baseline="0" noProof="0" dirty="0">
                <a:ln>
                  <a:noFill/>
                </a:ln>
                <a:solidFill>
                  <a:srgbClr val="000000"/>
                </a:solidFill>
                <a:effectLst/>
                <a:uLnTx/>
                <a:uFillTx/>
                <a:latin typeface="+mn-ea"/>
                <a:ea typeface="+mn-ea"/>
                <a:cs typeface="Times New Roman"/>
                <a:sym typeface="Times New Roman"/>
              </a:rPr>
              <a:t>6.4 FEC/HARQ for 64 </a:t>
            </a:r>
            <a:r>
              <a:rPr kumimoji="0" lang="en-US" altLang="ja-JP" sz="2400" b="1" dirty="0">
                <a:solidFill>
                  <a:srgbClr val="000000"/>
                </a:solidFill>
                <a:latin typeface="+mn-ea"/>
                <a:ea typeface="+mn-ea"/>
                <a:cs typeface="Times New Roman"/>
                <a:sym typeface="Times New Roman"/>
              </a:rPr>
              <a:t>Combinations of </a:t>
            </a:r>
            <a:r>
              <a:rPr kumimoji="0" lang="en-US" altLang="ja-JP" sz="2400" b="1" i="0" u="none" strike="noStrike" kern="0" cap="none" spc="0" normalizeH="0" baseline="0" noProof="0" dirty="0">
                <a:ln>
                  <a:noFill/>
                </a:ln>
                <a:solidFill>
                  <a:srgbClr val="000000"/>
                </a:solidFill>
                <a:effectLst/>
                <a:uLnTx/>
                <a:uFillTx/>
                <a:latin typeface="+mn-ea"/>
                <a:ea typeface="+mn-ea"/>
                <a:cs typeface="Times New Roman"/>
                <a:sym typeface="Times New Roman"/>
              </a:rPr>
              <a:t>8 Coexistence Classes × 8 QoS Packet Levels</a:t>
            </a:r>
            <a:endParaRPr kumimoji="1" lang="ja-JP" altLang="en-US" sz="3200" b="1" dirty="0">
              <a:latin typeface="+mn-ea"/>
              <a:ea typeface="+mn-ea"/>
            </a:endParaRPr>
          </a:p>
        </p:txBody>
      </p:sp>
      <p:sp>
        <p:nvSpPr>
          <p:cNvPr id="3" name="日付プレースホルダー 2">
            <a:extLst>
              <a:ext uri="{FF2B5EF4-FFF2-40B4-BE49-F238E27FC236}">
                <a16:creationId xmlns:a16="http://schemas.microsoft.com/office/drawing/2014/main" id="{FDD6005F-B91B-D90C-1D20-07C5CF679ACF}"/>
              </a:ext>
            </a:extLst>
          </p:cNvPr>
          <p:cNvSpPr>
            <a:spLocks noGrp="1"/>
          </p:cNvSpPr>
          <p:nvPr>
            <p:ph type="dt" idx="10"/>
          </p:nvPr>
        </p:nvSpPr>
        <p:spPr/>
        <p:txBody>
          <a:bodyPr/>
          <a:lstStyle/>
          <a:p>
            <a:r>
              <a:rPr lang="en-US" altLang="ja-JP"/>
              <a:t>January 2024</a:t>
            </a:r>
            <a:endParaRPr lang="en-US" dirty="0"/>
          </a:p>
        </p:txBody>
      </p:sp>
      <p:sp>
        <p:nvSpPr>
          <p:cNvPr id="4" name="スライド番号プレースホルダー 3">
            <a:extLst>
              <a:ext uri="{FF2B5EF4-FFF2-40B4-BE49-F238E27FC236}">
                <a16:creationId xmlns:a16="http://schemas.microsoft.com/office/drawing/2014/main" id="{2E170962-E92D-64AF-46BE-20BED70C4562}"/>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14</a:t>
            </a:fld>
            <a:endParaRPr dirty="0"/>
          </a:p>
        </p:txBody>
      </p:sp>
      <p:sp>
        <p:nvSpPr>
          <p:cNvPr id="7" name="Content Placeholder 2">
            <a:extLst>
              <a:ext uri="{FF2B5EF4-FFF2-40B4-BE49-F238E27FC236}">
                <a16:creationId xmlns:a16="http://schemas.microsoft.com/office/drawing/2014/main" id="{0600EB28-75D8-9334-A3E6-24030A8099C7}"/>
              </a:ext>
            </a:extLst>
          </p:cNvPr>
          <p:cNvSpPr>
            <a:spLocks noGrp="1"/>
          </p:cNvSpPr>
          <p:nvPr>
            <p:ph type="body" sz="quarter" idx="13"/>
          </p:nvPr>
        </p:nvSpPr>
        <p:spPr>
          <a:xfrm>
            <a:off x="647699" y="5601917"/>
            <a:ext cx="8106833" cy="722682"/>
          </a:xfrm>
          <a:prstGeom prst="rect">
            <a:avLst/>
          </a:prstGeom>
        </p:spPr>
        <p:txBody>
          <a:bodyPr/>
          <a:lstStyle/>
          <a:p>
            <a:pPr marL="182880" indent="-182880"/>
            <a:r>
              <a:rPr kumimoji="1" lang="en-US" altLang="ja-JP" sz="1800" dirty="0"/>
              <a:t>FEC codes and Hybrid ARQ have been designed for 8 ×</a:t>
            </a:r>
            <a:r>
              <a:rPr lang="ja-JP" altLang="en-US" sz="1800" dirty="0"/>
              <a:t> </a:t>
            </a:r>
            <a:r>
              <a:rPr lang="en-US" altLang="ja-JP" sz="1800" dirty="0"/>
              <a:t>8</a:t>
            </a:r>
            <a:r>
              <a:rPr lang="ja-JP" altLang="en-US" sz="1800" dirty="0"/>
              <a:t> </a:t>
            </a:r>
            <a:r>
              <a:rPr lang="en-US" altLang="ja-JP" sz="1800" dirty="0"/>
              <a:t>=</a:t>
            </a:r>
            <a:r>
              <a:rPr lang="ja-JP" altLang="en-US" sz="1800" dirty="0"/>
              <a:t> </a:t>
            </a:r>
            <a:r>
              <a:rPr lang="en-US" altLang="ja-JP" sz="1800" dirty="0"/>
              <a:t>64</a:t>
            </a:r>
            <a:r>
              <a:rPr lang="ja-JP" altLang="en-US" sz="1800" dirty="0"/>
              <a:t> </a:t>
            </a:r>
            <a:r>
              <a:rPr lang="en-US" altLang="ja-JP" sz="1800" dirty="0"/>
              <a:t>combinations</a:t>
            </a:r>
            <a:r>
              <a:rPr lang="ja-JP" altLang="en-US" sz="1800" dirty="0"/>
              <a:t> </a:t>
            </a:r>
            <a:r>
              <a:rPr lang="en-US" altLang="ja-JP" sz="1800" dirty="0"/>
              <a:t>for</a:t>
            </a:r>
            <a:r>
              <a:rPr lang="ja-JP" altLang="en-US" sz="1800" dirty="0"/>
              <a:t> </a:t>
            </a:r>
            <a:r>
              <a:rPr lang="en-US" altLang="ja-JP" sz="1800" dirty="0"/>
              <a:t>QoS</a:t>
            </a:r>
            <a:r>
              <a:rPr lang="ja-JP" altLang="en-US" sz="1800" dirty="0"/>
              <a:t> </a:t>
            </a:r>
            <a:r>
              <a:rPr lang="en-US" altLang="ja-JP" sz="1800" dirty="0"/>
              <a:t>levels</a:t>
            </a:r>
            <a:r>
              <a:rPr lang="ja-JP" altLang="en-US" sz="1800" dirty="0"/>
              <a:t> </a:t>
            </a:r>
            <a:r>
              <a:rPr lang="en-US" altLang="ja-JP" sz="1800" dirty="0"/>
              <a:t>and</a:t>
            </a:r>
            <a:r>
              <a:rPr lang="ja-JP" altLang="en-US" sz="1800" dirty="0"/>
              <a:t> </a:t>
            </a:r>
            <a:r>
              <a:rPr lang="en-US" altLang="ja-JP" sz="1800" dirty="0"/>
              <a:t>Coexistence</a:t>
            </a:r>
            <a:r>
              <a:rPr lang="ja-JP" altLang="en-US" sz="1800" dirty="0"/>
              <a:t> </a:t>
            </a:r>
            <a:r>
              <a:rPr lang="en-US" altLang="ja-JP" sz="1800" dirty="0"/>
              <a:t>classes under various standard of channel models.</a:t>
            </a:r>
            <a:endParaRPr lang="en-US" sz="1800" dirty="0"/>
          </a:p>
        </p:txBody>
      </p:sp>
      <p:pic>
        <p:nvPicPr>
          <p:cNvPr id="8" name="図 7" descr="テーブル&#10;&#10;自動的に生成された説明">
            <a:extLst>
              <a:ext uri="{FF2B5EF4-FFF2-40B4-BE49-F238E27FC236}">
                <a16:creationId xmlns:a16="http://schemas.microsoft.com/office/drawing/2014/main" id="{5A0F5656-6485-A679-9C79-B70FAD45FD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5208" y="1373667"/>
            <a:ext cx="8213584" cy="4110665"/>
          </a:xfrm>
          <a:prstGeom prst="rect">
            <a:avLst/>
          </a:prstGeom>
        </p:spPr>
      </p:pic>
    </p:spTree>
    <p:extLst>
      <p:ext uri="{BB962C8B-B14F-4D97-AF65-F5344CB8AC3E}">
        <p14:creationId xmlns:p14="http://schemas.microsoft.com/office/powerpoint/2010/main" val="34791555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60262BE3-5233-D016-05D3-3F5AD571EC97}"/>
              </a:ext>
            </a:extLst>
          </p:cNvPr>
          <p:cNvSpPr>
            <a:spLocks noGrp="1"/>
          </p:cNvSpPr>
          <p:nvPr>
            <p:ph type="dt" idx="10"/>
          </p:nvPr>
        </p:nvSpPr>
        <p:spPr>
          <a:xfrm>
            <a:off x="685800" y="478188"/>
            <a:ext cx="1600200" cy="215900"/>
          </a:xfrm>
        </p:spPr>
        <p:txBody>
          <a:bodyPr/>
          <a:lstStyle/>
          <a:p>
            <a:r>
              <a:rPr lang="en-US" altLang="ja-JP" sz="1600"/>
              <a:t>January 2024</a:t>
            </a:r>
            <a:endParaRPr lang="en-US" altLang="ja-JP" sz="1600" dirty="0"/>
          </a:p>
        </p:txBody>
      </p:sp>
      <p:sp>
        <p:nvSpPr>
          <p:cNvPr id="4" name="スライド番号プレースホルダー 3">
            <a:extLst>
              <a:ext uri="{FF2B5EF4-FFF2-40B4-BE49-F238E27FC236}">
                <a16:creationId xmlns:a16="http://schemas.microsoft.com/office/drawing/2014/main" id="{852BDDED-D34C-CE05-110F-4DA845F0B61F}"/>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15</a:t>
            </a:fld>
            <a:endParaRPr dirty="0"/>
          </a:p>
        </p:txBody>
      </p:sp>
      <p:sp>
        <p:nvSpPr>
          <p:cNvPr id="6" name="テキスト ボックス 5">
            <a:extLst>
              <a:ext uri="{FF2B5EF4-FFF2-40B4-BE49-F238E27FC236}">
                <a16:creationId xmlns:a16="http://schemas.microsoft.com/office/drawing/2014/main" id="{9A6AFB60-5667-9684-2EE8-4F84D655EA78}"/>
              </a:ext>
            </a:extLst>
          </p:cNvPr>
          <p:cNvSpPr txBox="1"/>
          <p:nvPr/>
        </p:nvSpPr>
        <p:spPr>
          <a:xfrm>
            <a:off x="232470" y="4747794"/>
            <a:ext cx="8568952" cy="1754326"/>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1800" b="0" i="0" u="none" strike="noStrike" kern="1200" cap="none" spc="0" normalizeH="0" baseline="0" noProof="0" dirty="0">
                <a:ln>
                  <a:noFill/>
                </a:ln>
                <a:solidFill>
                  <a:srgbClr val="000000"/>
                </a:solidFill>
                <a:effectLst/>
                <a:uLnTx/>
                <a:uFillTx/>
                <a:latin typeface="Times New Roman"/>
                <a:ea typeface="+mn-ea"/>
                <a:cs typeface="+mn-cs"/>
              </a:rPr>
              <a:t>As an outer code, shortened Reed-Solomon (RS) codes with N=54 (original code length N=63) will be selected to correct burst errors due to interference from other WBANs and the coding rates are changed according to each QoS and channel condition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1800" b="0" i="0" u="none" strike="noStrike" kern="1200" cap="none" spc="0" normalizeH="0" baseline="0" noProof="0" dirty="0">
                <a:ln>
                  <a:noFill/>
                </a:ln>
                <a:solidFill>
                  <a:srgbClr val="000000"/>
                </a:solidFill>
                <a:effectLst/>
                <a:uLnTx/>
                <a:uFillTx/>
                <a:latin typeface="Times New Roman"/>
                <a:ea typeface="+mn-ea"/>
                <a:cs typeface="+mn-cs"/>
              </a:rPr>
              <a:t>As an inner code, 15.4ab LDPC codes (K=324, 648, 972, R=1/2) will be selected for the coexistence of 15.6ma and 15.4ab</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1800" b="0" i="0" u="none" strike="noStrike" kern="1200" cap="none" spc="0" normalizeH="0" baseline="0" noProof="0" dirty="0">
                <a:ln>
                  <a:noFill/>
                </a:ln>
                <a:solidFill>
                  <a:srgbClr val="000000"/>
                </a:solidFill>
                <a:effectLst/>
                <a:uLnTx/>
                <a:uFillTx/>
                <a:latin typeface="Times New Roman"/>
                <a:ea typeface="+mn-ea"/>
                <a:cs typeface="+mn-cs"/>
              </a:rPr>
              <a:t>This updated concept table is considered as the first priority</a:t>
            </a:r>
            <a:endParaRPr kumimoji="1" lang="ja-JP" altLang="en-US" sz="1800" b="0" i="0" u="none" strike="noStrike" kern="1200" cap="none" spc="0" normalizeH="0" baseline="0" noProof="0" dirty="0">
              <a:ln>
                <a:noFill/>
              </a:ln>
              <a:solidFill>
                <a:srgbClr val="000000"/>
              </a:solidFill>
              <a:effectLst/>
              <a:uLnTx/>
              <a:uFillTx/>
              <a:latin typeface="Times New Roman"/>
              <a:ea typeface="+mn-ea"/>
              <a:cs typeface="+mn-cs"/>
            </a:endParaRPr>
          </a:p>
        </p:txBody>
      </p:sp>
      <p:graphicFrame>
        <p:nvGraphicFramePr>
          <p:cNvPr id="7" name="表 7">
            <a:extLst>
              <a:ext uri="{FF2B5EF4-FFF2-40B4-BE49-F238E27FC236}">
                <a16:creationId xmlns:a16="http://schemas.microsoft.com/office/drawing/2014/main" id="{73D0EA6E-6F46-B195-0974-85E6D0B46C54}"/>
              </a:ext>
            </a:extLst>
          </p:cNvPr>
          <p:cNvGraphicFramePr>
            <a:graphicFrameLocks noGrp="1"/>
          </p:cNvGraphicFramePr>
          <p:nvPr/>
        </p:nvGraphicFramePr>
        <p:xfrm>
          <a:off x="232470" y="1202664"/>
          <a:ext cx="8679061" cy="3449441"/>
        </p:xfrm>
        <a:graphic>
          <a:graphicData uri="http://schemas.openxmlformats.org/drawingml/2006/table">
            <a:tbl>
              <a:tblPr firstRow="1" bandRow="1">
                <a:tableStyleId>{5C22544A-7EE6-4342-B048-85BDC9FD1C3A}</a:tableStyleId>
              </a:tblPr>
              <a:tblGrid>
                <a:gridCol w="1131794">
                  <a:extLst>
                    <a:ext uri="{9D8B030D-6E8A-4147-A177-3AD203B41FA5}">
                      <a16:colId xmlns:a16="http://schemas.microsoft.com/office/drawing/2014/main" val="3882507656"/>
                    </a:ext>
                  </a:extLst>
                </a:gridCol>
                <a:gridCol w="3495768">
                  <a:extLst>
                    <a:ext uri="{9D8B030D-6E8A-4147-A177-3AD203B41FA5}">
                      <a16:colId xmlns:a16="http://schemas.microsoft.com/office/drawing/2014/main" val="3623240585"/>
                    </a:ext>
                  </a:extLst>
                </a:gridCol>
                <a:gridCol w="2808312">
                  <a:extLst>
                    <a:ext uri="{9D8B030D-6E8A-4147-A177-3AD203B41FA5}">
                      <a16:colId xmlns:a16="http://schemas.microsoft.com/office/drawing/2014/main" val="3026466261"/>
                    </a:ext>
                  </a:extLst>
                </a:gridCol>
                <a:gridCol w="1243187">
                  <a:extLst>
                    <a:ext uri="{9D8B030D-6E8A-4147-A177-3AD203B41FA5}">
                      <a16:colId xmlns:a16="http://schemas.microsoft.com/office/drawing/2014/main" val="2189150411"/>
                    </a:ext>
                  </a:extLst>
                </a:gridCol>
              </a:tblGrid>
              <a:tr h="370840">
                <a:tc>
                  <a:txBody>
                    <a:bodyPr/>
                    <a:lstStyle/>
                    <a:p>
                      <a:pPr algn="ctr"/>
                      <a:r>
                        <a:rPr kumimoji="1" lang="en-US" altLang="ja-JP" sz="1400" b="1" dirty="0"/>
                        <a:t>User priority</a:t>
                      </a:r>
                      <a:endParaRPr kumimoji="1" lang="ja-JP" altLang="en-US" sz="1400" b="1" dirty="0"/>
                    </a:p>
                  </a:txBody>
                  <a:tcPr anchor="ctr"/>
                </a:tc>
                <a:tc>
                  <a:txBody>
                    <a:bodyPr/>
                    <a:lstStyle/>
                    <a:p>
                      <a:pPr algn="ctr"/>
                      <a:r>
                        <a:rPr kumimoji="1" lang="en-US" altLang="ja-JP" sz="1400" dirty="0"/>
                        <a:t>Inner code</a:t>
                      </a:r>
                      <a:endParaRPr kumimoji="1" lang="ja-JP" altLang="en-US" sz="1400" dirty="0"/>
                    </a:p>
                  </a:txBody>
                  <a:tcPr anchor="ctr"/>
                </a:tc>
                <a:tc>
                  <a:txBody>
                    <a:bodyPr/>
                    <a:lstStyle/>
                    <a:p>
                      <a:pPr algn="ctr"/>
                      <a:r>
                        <a:rPr kumimoji="1" lang="en-US" altLang="ja-JP" sz="1400" dirty="0"/>
                        <a:t>Outer code</a:t>
                      </a:r>
                      <a:endParaRPr kumimoji="1" lang="ja-JP" altLang="en-US" sz="1400" dirty="0"/>
                    </a:p>
                  </a:txBody>
                  <a:tcPr anchor="ctr"/>
                </a:tc>
                <a:tc>
                  <a:txBody>
                    <a:bodyPr/>
                    <a:lstStyle/>
                    <a:p>
                      <a:pPr algn="ctr"/>
                      <a:r>
                        <a:rPr kumimoji="1" lang="en-US" altLang="ja-JP" sz="1400" dirty="0"/>
                        <a:t>HARQ</a:t>
                      </a:r>
                      <a:endParaRPr kumimoji="1" lang="ja-JP" altLang="en-US" sz="1400" dirty="0"/>
                    </a:p>
                  </a:txBody>
                  <a:tcPr anchor="ctr"/>
                </a:tc>
                <a:extLst>
                  <a:ext uri="{0D108BD9-81ED-4DB2-BD59-A6C34878D82A}">
                    <a16:rowId xmlns:a16="http://schemas.microsoft.com/office/drawing/2014/main" val="489010237"/>
                  </a:ext>
                </a:extLst>
              </a:tr>
              <a:tr h="370840">
                <a:tc>
                  <a:txBody>
                    <a:bodyPr/>
                    <a:lstStyle/>
                    <a:p>
                      <a:pPr algn="ctr"/>
                      <a:r>
                        <a:rPr kumimoji="1" lang="en-US" altLang="ja-JP" sz="1600" b="1" dirty="0"/>
                        <a:t>0</a:t>
                      </a:r>
                      <a:endParaRPr kumimoji="1" lang="ja-JP" altLang="en-US" sz="1600" b="1" dirty="0"/>
                    </a:p>
                  </a:txBody>
                  <a:tcPr anchor="ctr">
                    <a:solidFill>
                      <a:schemeClr val="accent2">
                        <a:lumMod val="40000"/>
                        <a:lumOff val="60000"/>
                      </a:schemeClr>
                    </a:solidFill>
                  </a:tcPr>
                </a:tc>
                <a:tc>
                  <a:txBody>
                    <a:bodyPr/>
                    <a:lstStyle/>
                    <a:p>
                      <a:pPr algn="ctr"/>
                      <a:r>
                        <a:rPr kumimoji="1" lang="en-US" altLang="ja-JP" sz="1600" b="1" dirty="0"/>
                        <a:t>15.4ab LDPC code (R=1/2)</a:t>
                      </a:r>
                      <a:endParaRPr kumimoji="1" lang="ja-JP" altLang="en-US" sz="1600" b="1" dirty="0"/>
                    </a:p>
                  </a:txBody>
                  <a:tcPr anchor="ctr">
                    <a:solidFill>
                      <a:schemeClr val="accent2">
                        <a:lumMod val="40000"/>
                        <a:lumOff val="60000"/>
                      </a:schemeClr>
                    </a:solidFill>
                  </a:tcPr>
                </a:tc>
                <a:tc>
                  <a:txBody>
                    <a:bodyPr/>
                    <a:lstStyle/>
                    <a:p>
                      <a:pPr algn="ctr"/>
                      <a:endParaRPr kumimoji="1" lang="ja-JP" altLang="en-US" sz="1600" b="1" dirty="0"/>
                    </a:p>
                  </a:txBody>
                  <a:tcPr anchor="ctr">
                    <a:solidFill>
                      <a:schemeClr val="accent2">
                        <a:lumMod val="40000"/>
                        <a:lumOff val="60000"/>
                      </a:schemeClr>
                    </a:solidFill>
                  </a:tcPr>
                </a:tc>
                <a:tc>
                  <a:txBody>
                    <a:bodyPr/>
                    <a:lstStyle/>
                    <a:p>
                      <a:pPr algn="ctr"/>
                      <a:r>
                        <a:rPr kumimoji="1" lang="en-US" altLang="ja-JP" sz="1600" b="1" dirty="0"/>
                        <a:t>-</a:t>
                      </a:r>
                      <a:endParaRPr kumimoji="1" lang="ja-JP" altLang="en-US" sz="1600" b="1" dirty="0"/>
                    </a:p>
                  </a:txBody>
                  <a:tcPr anchor="ctr">
                    <a:solidFill>
                      <a:schemeClr val="accent2">
                        <a:lumMod val="40000"/>
                        <a:lumOff val="60000"/>
                      </a:schemeClr>
                    </a:solidFill>
                  </a:tcPr>
                </a:tc>
                <a:extLst>
                  <a:ext uri="{0D108BD9-81ED-4DB2-BD59-A6C34878D82A}">
                    <a16:rowId xmlns:a16="http://schemas.microsoft.com/office/drawing/2014/main" val="1922590291"/>
                  </a:ext>
                </a:extLst>
              </a:tr>
              <a:tr h="370961">
                <a:tc>
                  <a:txBody>
                    <a:bodyPr/>
                    <a:lstStyle/>
                    <a:p>
                      <a:pPr algn="ctr"/>
                      <a:r>
                        <a:rPr kumimoji="1" lang="en-US" altLang="ja-JP" sz="1600" b="1" dirty="0"/>
                        <a:t>1</a:t>
                      </a:r>
                      <a:endParaRPr kumimoji="1" lang="ja-JP" altLang="en-US" sz="1600" b="1" dirty="0"/>
                    </a:p>
                  </a:txBody>
                  <a:tcPr anchor="ctr">
                    <a:solidFill>
                      <a:schemeClr val="accent2">
                        <a:lumMod val="40000"/>
                        <a:lumOff val="60000"/>
                      </a:schemeClr>
                    </a:solidFill>
                  </a:tcPr>
                </a:tc>
                <a:tc>
                  <a:txBody>
                    <a:bodyPr/>
                    <a:lstStyle/>
                    <a:p>
                      <a:pPr algn="ctr"/>
                      <a:r>
                        <a:rPr kumimoji="1" lang="en-US" altLang="ja-JP" sz="1600" b="1" dirty="0"/>
                        <a:t>15.4ab LDPC code (R=1/2)</a:t>
                      </a:r>
                      <a:endParaRPr kumimoji="1" lang="ja-JP" altLang="en-US" sz="1600" b="1" dirty="0"/>
                    </a:p>
                  </a:txBody>
                  <a:tcPr anchor="ctr">
                    <a:solidFill>
                      <a:schemeClr val="accent2">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1" dirty="0"/>
                    </a:p>
                  </a:txBody>
                  <a:tcPr anchor="ctr">
                    <a:solidFill>
                      <a:schemeClr val="accent2">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1" dirty="0"/>
                        <a:t>-</a:t>
                      </a:r>
                      <a:endParaRPr kumimoji="1" lang="ja-JP" altLang="en-US" sz="1600" b="1" dirty="0"/>
                    </a:p>
                  </a:txBody>
                  <a:tcPr anchor="ctr">
                    <a:solidFill>
                      <a:schemeClr val="accent2">
                        <a:lumMod val="40000"/>
                        <a:lumOff val="60000"/>
                      </a:schemeClr>
                    </a:solidFill>
                  </a:tcPr>
                </a:tc>
                <a:extLst>
                  <a:ext uri="{0D108BD9-81ED-4DB2-BD59-A6C34878D82A}">
                    <a16:rowId xmlns:a16="http://schemas.microsoft.com/office/drawing/2014/main" val="1046508798"/>
                  </a:ext>
                </a:extLst>
              </a:tr>
              <a:tr h="0">
                <a:tc>
                  <a:txBody>
                    <a:bodyPr/>
                    <a:lstStyle/>
                    <a:p>
                      <a:pPr algn="ctr"/>
                      <a:r>
                        <a:rPr kumimoji="1" lang="en-US" altLang="ja-JP" sz="1600" b="1" dirty="0"/>
                        <a:t>2</a:t>
                      </a:r>
                      <a:endParaRPr kumimoji="1" lang="ja-JP" altLang="en-US" sz="1600" b="1" dirty="0"/>
                    </a:p>
                  </a:txBody>
                  <a:tcPr anchor="ctr">
                    <a:solidFill>
                      <a:schemeClr val="accent2">
                        <a:lumMod val="40000"/>
                        <a:lumOff val="60000"/>
                      </a:schemeClr>
                    </a:solidFill>
                  </a:tcPr>
                </a:tc>
                <a:tc>
                  <a:txBody>
                    <a:bodyPr/>
                    <a:lstStyle/>
                    <a:p>
                      <a:pPr algn="ctr"/>
                      <a:r>
                        <a:rPr kumimoji="1" lang="en-US" altLang="ja-JP" sz="1600" b="1" dirty="0"/>
                        <a:t>15.4ab LDPC code (R=1/2)</a:t>
                      </a:r>
                      <a:endParaRPr kumimoji="1" lang="ja-JP" altLang="en-US" sz="1600" b="1" dirty="0"/>
                    </a:p>
                  </a:txBody>
                  <a:tcPr anchor="ctr">
                    <a:solidFill>
                      <a:schemeClr val="accent2">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1" dirty="0"/>
                    </a:p>
                  </a:txBody>
                  <a:tcPr anchor="ctr">
                    <a:solidFill>
                      <a:schemeClr val="accent2">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1" dirty="0"/>
                        <a:t>-</a:t>
                      </a:r>
                      <a:endParaRPr kumimoji="1" lang="ja-JP" altLang="en-US" sz="1600" b="1" dirty="0"/>
                    </a:p>
                  </a:txBody>
                  <a:tcPr anchor="ctr">
                    <a:solidFill>
                      <a:schemeClr val="accent2">
                        <a:lumMod val="40000"/>
                        <a:lumOff val="60000"/>
                      </a:schemeClr>
                    </a:solidFill>
                  </a:tcPr>
                </a:tc>
                <a:extLst>
                  <a:ext uri="{0D108BD9-81ED-4DB2-BD59-A6C34878D82A}">
                    <a16:rowId xmlns:a16="http://schemas.microsoft.com/office/drawing/2014/main" val="1144015334"/>
                  </a:ext>
                </a:extLst>
              </a:tr>
              <a:tr h="370840">
                <a:tc>
                  <a:txBody>
                    <a:bodyPr/>
                    <a:lstStyle/>
                    <a:p>
                      <a:pPr algn="ctr"/>
                      <a:r>
                        <a:rPr kumimoji="1" lang="en-US" altLang="ja-JP" sz="1600" b="1" dirty="0"/>
                        <a:t>3</a:t>
                      </a:r>
                      <a:endParaRPr kumimoji="1" lang="ja-JP" altLang="en-US" sz="1600" b="1" dirty="0"/>
                    </a:p>
                  </a:txBody>
                  <a:tcPr anchor="ctr">
                    <a:solidFill>
                      <a:schemeClr val="accent2">
                        <a:lumMod val="40000"/>
                        <a:lumOff val="60000"/>
                      </a:schemeClr>
                    </a:solidFill>
                  </a:tcPr>
                </a:tc>
                <a:tc>
                  <a:txBody>
                    <a:bodyPr/>
                    <a:lstStyle/>
                    <a:p>
                      <a:pPr algn="ctr"/>
                      <a:r>
                        <a:rPr kumimoji="1" lang="en-US" altLang="ja-JP" sz="1600" b="1" dirty="0"/>
                        <a:t>15.4ab LDPC code (R=1/2)</a:t>
                      </a:r>
                      <a:endParaRPr kumimoji="1" lang="ja-JP" altLang="en-US" sz="1600" b="1" dirty="0"/>
                    </a:p>
                  </a:txBody>
                  <a:tcPr anchor="ctr">
                    <a:solidFill>
                      <a:schemeClr val="accent2">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1" dirty="0"/>
                    </a:p>
                  </a:txBody>
                  <a:tcPr anchor="ctr">
                    <a:solidFill>
                      <a:schemeClr val="accent2">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1" dirty="0"/>
                        <a:t>-</a:t>
                      </a:r>
                      <a:endParaRPr kumimoji="1" lang="ja-JP" altLang="en-US" sz="1600" b="1" dirty="0"/>
                    </a:p>
                  </a:txBody>
                  <a:tcPr anchor="ctr">
                    <a:solidFill>
                      <a:schemeClr val="accent2">
                        <a:lumMod val="40000"/>
                        <a:lumOff val="60000"/>
                      </a:schemeClr>
                    </a:solidFill>
                  </a:tcPr>
                </a:tc>
                <a:extLst>
                  <a:ext uri="{0D108BD9-81ED-4DB2-BD59-A6C34878D82A}">
                    <a16:rowId xmlns:a16="http://schemas.microsoft.com/office/drawing/2014/main" val="4289825731"/>
                  </a:ext>
                </a:extLst>
              </a:tr>
              <a:tr h="370840">
                <a:tc>
                  <a:txBody>
                    <a:bodyPr/>
                    <a:lstStyle/>
                    <a:p>
                      <a:pPr algn="ctr"/>
                      <a:r>
                        <a:rPr kumimoji="1" lang="en-US" altLang="ja-JP" sz="1600" b="1" dirty="0"/>
                        <a:t>4</a:t>
                      </a:r>
                      <a:endParaRPr kumimoji="1" lang="ja-JP" altLang="en-US" sz="1600" b="1" dirty="0"/>
                    </a:p>
                  </a:txBody>
                  <a:tcPr anchor="ctr">
                    <a:solidFill>
                      <a:srgbClr val="FF7C80"/>
                    </a:solidFill>
                  </a:tcPr>
                </a:tc>
                <a:tc>
                  <a:txBody>
                    <a:bodyPr/>
                    <a:lstStyle/>
                    <a:p>
                      <a:pPr algn="ctr"/>
                      <a:r>
                        <a:rPr kumimoji="1" lang="en-US" altLang="ja-JP" sz="1600" b="1" dirty="0"/>
                        <a:t>15.4ab LDPC code (R=1/2)</a:t>
                      </a:r>
                      <a:endParaRPr kumimoji="1" lang="ja-JP" altLang="en-US" sz="1600" b="1" dirty="0"/>
                    </a:p>
                  </a:txBody>
                  <a:tcPr anchor="ctr">
                    <a:solidFill>
                      <a:srgbClr val="FF7C8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1" dirty="0"/>
                        <a:t>(54, 46) shortened RS code</a:t>
                      </a:r>
                      <a:endParaRPr kumimoji="1" lang="ja-JP" altLang="en-US" sz="1600" b="1" dirty="0"/>
                    </a:p>
                  </a:txBody>
                  <a:tcPr anchor="ctr">
                    <a:solidFill>
                      <a:srgbClr val="FF7C8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1" dirty="0"/>
                        <a:t>-</a:t>
                      </a:r>
                      <a:endParaRPr kumimoji="1" lang="ja-JP" altLang="en-US" sz="1600" b="1" dirty="0"/>
                    </a:p>
                  </a:txBody>
                  <a:tcPr anchor="ctr">
                    <a:solidFill>
                      <a:srgbClr val="FF7C80"/>
                    </a:solidFill>
                  </a:tcPr>
                </a:tc>
                <a:extLst>
                  <a:ext uri="{0D108BD9-81ED-4DB2-BD59-A6C34878D82A}">
                    <a16:rowId xmlns:a16="http://schemas.microsoft.com/office/drawing/2014/main" val="3532085425"/>
                  </a:ext>
                </a:extLst>
              </a:tr>
              <a:tr h="370840">
                <a:tc>
                  <a:txBody>
                    <a:bodyPr/>
                    <a:lstStyle/>
                    <a:p>
                      <a:pPr algn="ctr"/>
                      <a:r>
                        <a:rPr kumimoji="1" lang="en-US" altLang="ja-JP" sz="1600" b="1" dirty="0"/>
                        <a:t>5</a:t>
                      </a:r>
                      <a:endParaRPr kumimoji="1" lang="ja-JP" altLang="en-US" sz="1600" b="1" dirty="0"/>
                    </a:p>
                  </a:txBody>
                  <a:tcPr anchor="ctr">
                    <a:solidFill>
                      <a:srgbClr val="FF7C80"/>
                    </a:solidFill>
                  </a:tcPr>
                </a:tc>
                <a:tc>
                  <a:txBody>
                    <a:bodyPr/>
                    <a:lstStyle/>
                    <a:p>
                      <a:pPr algn="ctr"/>
                      <a:r>
                        <a:rPr kumimoji="1" lang="en-US" altLang="ja-JP" sz="1600" b="1" dirty="0"/>
                        <a:t>15.4ab LDPC code (R=1/2)</a:t>
                      </a:r>
                      <a:endParaRPr kumimoji="1" lang="ja-JP" altLang="en-US" sz="1600" b="1" dirty="0"/>
                    </a:p>
                  </a:txBody>
                  <a:tcPr anchor="ctr">
                    <a:solidFill>
                      <a:srgbClr val="FF7C8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1" dirty="0"/>
                        <a:t>(54, 38) shortened RS code</a:t>
                      </a:r>
                      <a:endParaRPr kumimoji="1" lang="ja-JP" altLang="en-US" sz="1600" b="1" dirty="0"/>
                    </a:p>
                  </a:txBody>
                  <a:tcPr anchor="ctr">
                    <a:solidFill>
                      <a:srgbClr val="FF7C8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1" dirty="0"/>
                        <a:t>-</a:t>
                      </a:r>
                      <a:endParaRPr kumimoji="1" lang="ja-JP" altLang="en-US" sz="1600" b="1" dirty="0"/>
                    </a:p>
                  </a:txBody>
                  <a:tcPr anchor="ctr">
                    <a:solidFill>
                      <a:srgbClr val="FF7C80"/>
                    </a:solidFill>
                  </a:tcPr>
                </a:tc>
                <a:extLst>
                  <a:ext uri="{0D108BD9-81ED-4DB2-BD59-A6C34878D82A}">
                    <a16:rowId xmlns:a16="http://schemas.microsoft.com/office/drawing/2014/main" val="2277818415"/>
                  </a:ext>
                </a:extLst>
              </a:tr>
              <a:tr h="370840">
                <a:tc>
                  <a:txBody>
                    <a:bodyPr/>
                    <a:lstStyle/>
                    <a:p>
                      <a:pPr algn="ctr"/>
                      <a:r>
                        <a:rPr kumimoji="1" lang="en-US" altLang="ja-JP" sz="1600" b="1" dirty="0"/>
                        <a:t>6</a:t>
                      </a:r>
                      <a:endParaRPr kumimoji="1" lang="ja-JP" altLang="en-US" sz="1600" b="1" dirty="0"/>
                    </a:p>
                  </a:txBody>
                  <a:tcPr anchor="ctr">
                    <a:solidFill>
                      <a:srgbClr val="FF7C80"/>
                    </a:solidFill>
                  </a:tcPr>
                </a:tc>
                <a:tc>
                  <a:txBody>
                    <a:bodyPr/>
                    <a:lstStyle/>
                    <a:p>
                      <a:pPr algn="ctr"/>
                      <a:r>
                        <a:rPr kumimoji="1" lang="en-US" altLang="ja-JP" sz="1600" b="1" dirty="0"/>
                        <a:t>15.4ab LDPC code (R=1/2)</a:t>
                      </a:r>
                      <a:endParaRPr kumimoji="1" lang="ja-JP" altLang="en-US" sz="1600" b="1" dirty="0"/>
                    </a:p>
                  </a:txBody>
                  <a:tcPr anchor="ctr">
                    <a:solidFill>
                      <a:srgbClr val="FF7C8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1" dirty="0"/>
                        <a:t>(54, 28) shortened RS code</a:t>
                      </a:r>
                      <a:endParaRPr kumimoji="1" lang="ja-JP" altLang="en-US" sz="1600" b="1" dirty="0"/>
                    </a:p>
                  </a:txBody>
                  <a:tcPr anchor="ctr">
                    <a:solidFill>
                      <a:srgbClr val="FF7C8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1" dirty="0"/>
                        <a:t>-</a:t>
                      </a:r>
                      <a:endParaRPr kumimoji="1" lang="ja-JP" altLang="en-US" sz="1600" b="1" dirty="0"/>
                    </a:p>
                  </a:txBody>
                  <a:tcPr anchor="ctr">
                    <a:solidFill>
                      <a:srgbClr val="FF7C80"/>
                    </a:solidFill>
                  </a:tcPr>
                </a:tc>
                <a:extLst>
                  <a:ext uri="{0D108BD9-81ED-4DB2-BD59-A6C34878D82A}">
                    <a16:rowId xmlns:a16="http://schemas.microsoft.com/office/drawing/2014/main" val="1781593504"/>
                  </a:ext>
                </a:extLst>
              </a:tr>
              <a:tr h="370840">
                <a:tc>
                  <a:txBody>
                    <a:bodyPr/>
                    <a:lstStyle/>
                    <a:p>
                      <a:pPr algn="ctr"/>
                      <a:r>
                        <a:rPr kumimoji="1" lang="en-US" altLang="ja-JP" sz="1600" b="1" dirty="0"/>
                        <a:t>7</a:t>
                      </a:r>
                      <a:endParaRPr kumimoji="1" lang="ja-JP" altLang="en-US" sz="1600" b="1" dirty="0"/>
                    </a:p>
                  </a:txBody>
                  <a:tcPr anchor="ctr">
                    <a:solidFill>
                      <a:srgbClr val="FF7C80"/>
                    </a:solidFill>
                  </a:tcPr>
                </a:tc>
                <a:tc>
                  <a:txBody>
                    <a:bodyPr/>
                    <a:lstStyle/>
                    <a:p>
                      <a:pPr algn="ctr"/>
                      <a:r>
                        <a:rPr kumimoji="1" lang="en-US" altLang="ja-JP" sz="1600" b="1" dirty="0"/>
                        <a:t>15.4ab LDPC code (R=1/2)</a:t>
                      </a:r>
                      <a:endParaRPr kumimoji="1" lang="ja-JP" altLang="en-US" sz="1600" b="1" dirty="0"/>
                    </a:p>
                  </a:txBody>
                  <a:tcPr anchor="ctr">
                    <a:solidFill>
                      <a:srgbClr val="FF7C8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1" dirty="0"/>
                        <a:t>(54, 14) shortened RS code</a:t>
                      </a:r>
                      <a:endParaRPr kumimoji="1" lang="ja-JP" altLang="en-US" sz="1600" b="1" dirty="0"/>
                    </a:p>
                  </a:txBody>
                  <a:tcPr anchor="ctr">
                    <a:solidFill>
                      <a:srgbClr val="FF7C8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1" dirty="0"/>
                        <a:t>-</a:t>
                      </a:r>
                      <a:endParaRPr kumimoji="1" lang="ja-JP" altLang="en-US" sz="1600" b="1" dirty="0"/>
                    </a:p>
                  </a:txBody>
                  <a:tcPr anchor="ctr">
                    <a:solidFill>
                      <a:srgbClr val="FF7C80"/>
                    </a:solidFill>
                  </a:tcPr>
                </a:tc>
                <a:extLst>
                  <a:ext uri="{0D108BD9-81ED-4DB2-BD59-A6C34878D82A}">
                    <a16:rowId xmlns:a16="http://schemas.microsoft.com/office/drawing/2014/main" val="1730419461"/>
                  </a:ext>
                </a:extLst>
              </a:tr>
            </a:tbl>
          </a:graphicData>
        </a:graphic>
      </p:graphicFrame>
      <p:sp>
        <p:nvSpPr>
          <p:cNvPr id="8" name="吹き出し: 四角形 7">
            <a:extLst>
              <a:ext uri="{FF2B5EF4-FFF2-40B4-BE49-F238E27FC236}">
                <a16:creationId xmlns:a16="http://schemas.microsoft.com/office/drawing/2014/main" id="{416702E5-162E-842F-0534-64DE9F4E8D5F}"/>
              </a:ext>
            </a:extLst>
          </p:cNvPr>
          <p:cNvSpPr/>
          <p:nvPr/>
        </p:nvSpPr>
        <p:spPr bwMode="auto">
          <a:xfrm>
            <a:off x="1403648" y="1143061"/>
            <a:ext cx="3384376" cy="3582083"/>
          </a:xfrm>
          <a:prstGeom prst="wedgeRectCallout">
            <a:avLst>
              <a:gd name="adj1" fmla="val -46116"/>
              <a:gd name="adj2" fmla="val -55173"/>
            </a:avLst>
          </a:prstGeom>
          <a:noFill/>
          <a:ln w="57150" cap="flat" cmpd="sng" algn="ctr">
            <a:solidFill>
              <a:srgbClr val="CC00FF"/>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ja-JP" alt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9" name="テキスト ボックス 8">
            <a:extLst>
              <a:ext uri="{FF2B5EF4-FFF2-40B4-BE49-F238E27FC236}">
                <a16:creationId xmlns:a16="http://schemas.microsoft.com/office/drawing/2014/main" id="{CD581B0B-C83B-6AE9-D50B-69261F450AA2}"/>
              </a:ext>
            </a:extLst>
          </p:cNvPr>
          <p:cNvSpPr txBox="1"/>
          <p:nvPr/>
        </p:nvSpPr>
        <p:spPr>
          <a:xfrm>
            <a:off x="-12225" y="615933"/>
            <a:ext cx="2304256" cy="58477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srgbClr val="CC00FF"/>
                </a:solidFill>
                <a:effectLst/>
                <a:highlight>
                  <a:srgbClr val="FFFF00"/>
                </a:highlight>
                <a:uLnTx/>
                <a:uFillTx/>
                <a:latin typeface="Arial"/>
                <a:ea typeface="+mn-ea"/>
                <a:cs typeface="+mn-cs"/>
              </a:rPr>
              <a:t>Common with IEEE802.15.4ab</a:t>
            </a:r>
            <a:endParaRPr kumimoji="1" lang="ja-JP" altLang="en-US" sz="1600" b="1" i="0" u="none" strike="noStrike" kern="1200" cap="none" spc="0" normalizeH="0" baseline="0" noProof="0" dirty="0">
              <a:ln>
                <a:noFill/>
              </a:ln>
              <a:solidFill>
                <a:srgbClr val="CC00FF"/>
              </a:solidFill>
              <a:effectLst/>
              <a:highlight>
                <a:srgbClr val="FFFF00"/>
              </a:highlight>
              <a:uLnTx/>
              <a:uFillTx/>
              <a:latin typeface="Arial"/>
              <a:ea typeface="+mn-ea"/>
              <a:cs typeface="+mn-cs"/>
            </a:endParaRPr>
          </a:p>
        </p:txBody>
      </p:sp>
      <p:sp>
        <p:nvSpPr>
          <p:cNvPr id="10" name="吹き出し: 四角形 9">
            <a:extLst>
              <a:ext uri="{FF2B5EF4-FFF2-40B4-BE49-F238E27FC236}">
                <a16:creationId xmlns:a16="http://schemas.microsoft.com/office/drawing/2014/main" id="{E3E3E07E-800A-063A-F3DF-C8E85FCBAE51}"/>
              </a:ext>
            </a:extLst>
          </p:cNvPr>
          <p:cNvSpPr/>
          <p:nvPr/>
        </p:nvSpPr>
        <p:spPr bwMode="auto">
          <a:xfrm>
            <a:off x="4877803" y="1116927"/>
            <a:ext cx="4105736" cy="3582083"/>
          </a:xfrm>
          <a:prstGeom prst="wedgeRectCallout">
            <a:avLst>
              <a:gd name="adj1" fmla="val -2819"/>
              <a:gd name="adj2" fmla="val -54550"/>
            </a:avLst>
          </a:prstGeom>
          <a:noFill/>
          <a:ln w="57150" cap="flat" cmpd="sng" algn="ctr">
            <a:solidFill>
              <a:srgbClr val="0070C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ja-JP" alt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1" name="テキスト ボックス 10">
            <a:extLst>
              <a:ext uri="{FF2B5EF4-FFF2-40B4-BE49-F238E27FC236}">
                <a16:creationId xmlns:a16="http://schemas.microsoft.com/office/drawing/2014/main" id="{C17BA928-D950-B3A4-8E54-41AB0321D36B}"/>
              </a:ext>
            </a:extLst>
          </p:cNvPr>
          <p:cNvSpPr txBox="1"/>
          <p:nvPr/>
        </p:nvSpPr>
        <p:spPr>
          <a:xfrm>
            <a:off x="7038750" y="617693"/>
            <a:ext cx="2148591" cy="73866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a:ln>
                  <a:noFill/>
                </a:ln>
                <a:solidFill>
                  <a:srgbClr val="CC00FF"/>
                </a:solidFill>
                <a:effectLst/>
                <a:highlight>
                  <a:srgbClr val="FFFF00"/>
                </a:highlight>
                <a:uLnTx/>
                <a:uFillTx/>
                <a:latin typeface="Arial"/>
                <a:ea typeface="+mn-ea"/>
                <a:cs typeface="+mn-cs"/>
              </a:rPr>
              <a:t>Error-correcting codes corresponding to QoS levels</a:t>
            </a:r>
            <a:endParaRPr kumimoji="1" lang="ja-JP" altLang="en-US" sz="1400" b="1" i="0" u="none" strike="noStrike" kern="1200" cap="none" spc="0" normalizeH="0" baseline="0" noProof="0" dirty="0">
              <a:ln>
                <a:noFill/>
              </a:ln>
              <a:solidFill>
                <a:srgbClr val="CC00FF"/>
              </a:solidFill>
              <a:effectLst/>
              <a:highlight>
                <a:srgbClr val="FFFF00"/>
              </a:highlight>
              <a:uLnTx/>
              <a:uFillTx/>
              <a:latin typeface="Arial"/>
              <a:ea typeface="+mn-ea"/>
              <a:cs typeface="+mn-cs"/>
            </a:endParaRPr>
          </a:p>
        </p:txBody>
      </p:sp>
      <p:sp>
        <p:nvSpPr>
          <p:cNvPr id="12" name="object 3">
            <a:extLst>
              <a:ext uri="{FF2B5EF4-FFF2-40B4-BE49-F238E27FC236}">
                <a16:creationId xmlns:a16="http://schemas.microsoft.com/office/drawing/2014/main" id="{7F35CEF4-D7DC-6A58-C3A6-A9D4D01AA4C8}"/>
              </a:ext>
            </a:extLst>
          </p:cNvPr>
          <p:cNvSpPr/>
          <p:nvPr/>
        </p:nvSpPr>
        <p:spPr>
          <a:xfrm flipV="1">
            <a:off x="685799" y="609599"/>
            <a:ext cx="7917725" cy="45719"/>
          </a:xfrm>
          <a:custGeom>
            <a:avLst/>
            <a:gdLst/>
            <a:ahLst/>
            <a:cxnLst/>
            <a:rect l="l" t="t" r="r" b="b"/>
            <a:pathLst>
              <a:path w="7772400">
                <a:moveTo>
                  <a:pt x="0" y="0"/>
                </a:moveTo>
                <a:lnTo>
                  <a:pt x="7772400" y="0"/>
                </a:lnTo>
              </a:path>
            </a:pathLst>
          </a:custGeom>
          <a:ln w="127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sz="1200" b="0" i="0" u="none" strike="noStrike" kern="1200" cap="none" spc="0" normalizeH="0" baseline="0" noProof="0" dirty="0">
              <a:ln>
                <a:noFill/>
              </a:ln>
              <a:solidFill>
                <a:srgbClr val="000000"/>
              </a:solidFill>
              <a:effectLst/>
              <a:uLnTx/>
              <a:uFillTx/>
              <a:latin typeface="Arial"/>
              <a:ea typeface="+mn-ea"/>
              <a:cs typeface="+mn-cs"/>
            </a:endParaRPr>
          </a:p>
        </p:txBody>
      </p:sp>
      <p:sp>
        <p:nvSpPr>
          <p:cNvPr id="13" name="object 3">
            <a:extLst>
              <a:ext uri="{FF2B5EF4-FFF2-40B4-BE49-F238E27FC236}">
                <a16:creationId xmlns:a16="http://schemas.microsoft.com/office/drawing/2014/main" id="{2911A6F2-CC5C-6011-B6DC-9CFE2A46829F}"/>
              </a:ext>
            </a:extLst>
          </p:cNvPr>
          <p:cNvSpPr/>
          <p:nvPr/>
        </p:nvSpPr>
        <p:spPr>
          <a:xfrm flipV="1">
            <a:off x="685799" y="609599"/>
            <a:ext cx="7917725" cy="45719"/>
          </a:xfrm>
          <a:custGeom>
            <a:avLst/>
            <a:gdLst/>
            <a:ahLst/>
            <a:cxnLst/>
            <a:rect l="l" t="t" r="r" b="b"/>
            <a:pathLst>
              <a:path w="7772400">
                <a:moveTo>
                  <a:pt x="0" y="0"/>
                </a:moveTo>
                <a:lnTo>
                  <a:pt x="7772400" y="0"/>
                </a:lnTo>
              </a:path>
            </a:pathLst>
          </a:custGeom>
          <a:ln w="127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sz="1200" b="0" i="0" u="none" strike="noStrike" kern="1200" cap="none" spc="0" normalizeH="0" baseline="0" noProof="0" dirty="0">
              <a:ln>
                <a:noFill/>
              </a:ln>
              <a:solidFill>
                <a:srgbClr val="000000"/>
              </a:solidFill>
              <a:effectLst/>
              <a:uLnTx/>
              <a:uFillTx/>
              <a:latin typeface="Arial"/>
              <a:ea typeface="+mn-ea"/>
              <a:cs typeface="+mn-cs"/>
            </a:endParaRPr>
          </a:p>
        </p:txBody>
      </p:sp>
      <p:sp>
        <p:nvSpPr>
          <p:cNvPr id="14" name="object 2">
            <a:extLst>
              <a:ext uri="{FF2B5EF4-FFF2-40B4-BE49-F238E27FC236}">
                <a16:creationId xmlns:a16="http://schemas.microsoft.com/office/drawing/2014/main" id="{AF40C316-B465-1270-35B4-D76B0B5FB9B5}"/>
              </a:ext>
            </a:extLst>
          </p:cNvPr>
          <p:cNvSpPr/>
          <p:nvPr/>
        </p:nvSpPr>
        <p:spPr>
          <a:xfrm>
            <a:off x="685800" y="6477000"/>
            <a:ext cx="7848600" cy="0"/>
          </a:xfrm>
          <a:custGeom>
            <a:avLst/>
            <a:gdLst/>
            <a:ahLst/>
            <a:cxnLst/>
            <a:rect l="l" t="t" r="r" b="b"/>
            <a:pathLst>
              <a:path w="7848600">
                <a:moveTo>
                  <a:pt x="0" y="0"/>
                </a:moveTo>
                <a:lnTo>
                  <a:pt x="7848600" y="0"/>
                </a:lnTo>
              </a:path>
            </a:pathLst>
          </a:custGeom>
          <a:ln w="127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16" name="タイトル 1">
            <a:extLst>
              <a:ext uri="{FF2B5EF4-FFF2-40B4-BE49-F238E27FC236}">
                <a16:creationId xmlns:a16="http://schemas.microsoft.com/office/drawing/2014/main" id="{21AC9C56-9A08-40A6-54F5-88F1D1147CF9}"/>
              </a:ext>
            </a:extLst>
          </p:cNvPr>
          <p:cNvSpPr txBox="1">
            <a:spLocks/>
          </p:cNvSpPr>
          <p:nvPr/>
        </p:nvSpPr>
        <p:spPr>
          <a:xfrm>
            <a:off x="2119423" y="645083"/>
            <a:ext cx="6414977" cy="491778"/>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400"/>
            <a:r>
              <a:rPr kumimoji="1" lang="en-US" altLang="ja-JP" sz="2400" b="1" kern="0" dirty="0"/>
              <a:t>Channel Coding Table #1 </a:t>
            </a:r>
            <a:endParaRPr kumimoji="1" lang="ja-JP" altLang="en-US" sz="2400" b="1" kern="0" dirty="0"/>
          </a:p>
        </p:txBody>
      </p:sp>
    </p:spTree>
    <p:extLst>
      <p:ext uri="{BB962C8B-B14F-4D97-AF65-F5344CB8AC3E}">
        <p14:creationId xmlns:p14="http://schemas.microsoft.com/office/powerpoint/2010/main" val="2804740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ppt_x"/>
                                          </p:val>
                                        </p:tav>
                                        <p:tav tm="100000">
                                          <p:val>
                                            <p:strVal val="#ppt_x"/>
                                          </p:val>
                                        </p:tav>
                                      </p:tavLst>
                                    </p:anim>
                                    <p:anim calcmode="lin" valueType="num">
                                      <p:cBhvr additive="base">
                                        <p:cTn id="18" dur="500" fill="hold"/>
                                        <p:tgtEl>
                                          <p:spTgt spid="10"/>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500" fill="hold"/>
                                        <p:tgtEl>
                                          <p:spTgt spid="11"/>
                                        </p:tgtEl>
                                        <p:attrNameLst>
                                          <p:attrName>ppt_x</p:attrName>
                                        </p:attrNameLst>
                                      </p:cBhvr>
                                      <p:tavLst>
                                        <p:tav tm="0">
                                          <p:val>
                                            <p:strVal val="#ppt_x"/>
                                          </p:val>
                                        </p:tav>
                                        <p:tav tm="100000">
                                          <p:val>
                                            <p:strVal val="#ppt_x"/>
                                          </p:val>
                                        </p:tav>
                                      </p:tavLst>
                                    </p:anim>
                                    <p:anim calcmode="lin" valueType="num">
                                      <p:cBhvr additive="base">
                                        <p:cTn id="2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animBg="1"/>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A5A3264A-2E3F-2C64-A019-EB9179AA7CB8}"/>
              </a:ext>
            </a:extLst>
          </p:cNvPr>
          <p:cNvSpPr>
            <a:spLocks noGrp="1"/>
          </p:cNvSpPr>
          <p:nvPr>
            <p:ph type="dt" idx="10"/>
          </p:nvPr>
        </p:nvSpPr>
        <p:spPr>
          <a:xfrm>
            <a:off x="757765" y="372533"/>
            <a:ext cx="1858435" cy="323609"/>
          </a:xfrm>
        </p:spPr>
        <p:txBody>
          <a:bodyPr/>
          <a:lstStyle/>
          <a:p>
            <a:r>
              <a:rPr lang="en-US" altLang="ja-JP" sz="1600"/>
              <a:t>January 2024</a:t>
            </a:r>
            <a:endParaRPr lang="en-US" sz="1600" dirty="0"/>
          </a:p>
        </p:txBody>
      </p:sp>
      <p:sp>
        <p:nvSpPr>
          <p:cNvPr id="6" name="Slide Number Placeholder 5">
            <a:extLst>
              <a:ext uri="{FF2B5EF4-FFF2-40B4-BE49-F238E27FC236}">
                <a16:creationId xmlns:a16="http://schemas.microsoft.com/office/drawing/2014/main" id="{C772DBF5-43C7-9840-D31E-9261564A7023}"/>
              </a:ext>
            </a:extLst>
          </p:cNvPr>
          <p:cNvSpPr>
            <a:spLocks noGrp="1"/>
          </p:cNvSpPr>
          <p:nvPr>
            <p:ph type="sldNum" idx="12"/>
          </p:nvPr>
        </p:nvSpPr>
        <p:spPr/>
        <p:txBody>
          <a:bodyPr/>
          <a:lstStyle/>
          <a:p>
            <a:r>
              <a:rPr lang="en-US" sz="1200"/>
              <a:t>Slide </a:t>
            </a:r>
            <a:fld id="{00000000-1234-1234-1234-123412341234}" type="slidenum">
              <a:rPr lang="en-US" sz="1200" smtClean="0"/>
              <a:pPr/>
              <a:t>16</a:t>
            </a:fld>
            <a:endParaRPr sz="1200" dirty="0"/>
          </a:p>
        </p:txBody>
      </p:sp>
      <p:sp>
        <p:nvSpPr>
          <p:cNvPr id="8" name="TextBox 7">
            <a:extLst>
              <a:ext uri="{FF2B5EF4-FFF2-40B4-BE49-F238E27FC236}">
                <a16:creationId xmlns:a16="http://schemas.microsoft.com/office/drawing/2014/main" id="{7B14EB0E-B9CF-075B-5093-D06159F95FFF}"/>
              </a:ext>
            </a:extLst>
          </p:cNvPr>
          <p:cNvSpPr txBox="1"/>
          <p:nvPr/>
        </p:nvSpPr>
        <p:spPr>
          <a:xfrm>
            <a:off x="2495624" y="816080"/>
            <a:ext cx="4180183" cy="461665"/>
          </a:xfrm>
          <a:prstGeom prst="rect">
            <a:avLst/>
          </a:prstGeom>
          <a:noFill/>
        </p:spPr>
        <p:txBody>
          <a:bodyPr wrap="none" rtlCol="0">
            <a:spAutoFit/>
          </a:bodyPr>
          <a:lstStyle/>
          <a:p>
            <a:r>
              <a:rPr lang="en-US" sz="2400" b="1" dirty="0"/>
              <a:t>TG 6ma Timeline(expected)</a:t>
            </a:r>
          </a:p>
        </p:txBody>
      </p:sp>
      <p:graphicFrame>
        <p:nvGraphicFramePr>
          <p:cNvPr id="12" name="Diagram 6">
            <a:extLst>
              <a:ext uri="{FF2B5EF4-FFF2-40B4-BE49-F238E27FC236}">
                <a16:creationId xmlns:a16="http://schemas.microsoft.com/office/drawing/2014/main" id="{BBE37834-BEAB-63C1-2ECD-9FA475589D86}"/>
              </a:ext>
            </a:extLst>
          </p:cNvPr>
          <p:cNvGraphicFramePr/>
          <p:nvPr>
            <p:extLst>
              <p:ext uri="{D42A27DB-BD31-4B8C-83A1-F6EECF244321}">
                <p14:modId xmlns:p14="http://schemas.microsoft.com/office/powerpoint/2010/main" val="2962359118"/>
              </p:ext>
            </p:extLst>
          </p:nvPr>
        </p:nvGraphicFramePr>
        <p:xfrm>
          <a:off x="135467" y="1783201"/>
          <a:ext cx="8949267" cy="34973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2" name="グループ化 1">
            <a:extLst>
              <a:ext uri="{FF2B5EF4-FFF2-40B4-BE49-F238E27FC236}">
                <a16:creationId xmlns:a16="http://schemas.microsoft.com/office/drawing/2014/main" id="{F3524165-B353-1A36-E6CC-5C4F3E046847}"/>
              </a:ext>
            </a:extLst>
          </p:cNvPr>
          <p:cNvGrpSpPr/>
          <p:nvPr/>
        </p:nvGrpSpPr>
        <p:grpSpPr>
          <a:xfrm>
            <a:off x="7035854" y="1797373"/>
            <a:ext cx="934526" cy="1445514"/>
            <a:chOff x="6050708" y="0"/>
            <a:chExt cx="934526" cy="1445514"/>
          </a:xfrm>
        </p:grpSpPr>
        <p:sp>
          <p:nvSpPr>
            <p:cNvPr id="3" name="正方形/長方形 2">
              <a:extLst>
                <a:ext uri="{FF2B5EF4-FFF2-40B4-BE49-F238E27FC236}">
                  <a16:creationId xmlns:a16="http://schemas.microsoft.com/office/drawing/2014/main" id="{95F317FE-9D18-8367-932F-DF72D478A02A}"/>
                </a:ext>
              </a:extLst>
            </p:cNvPr>
            <p:cNvSpPr/>
            <p:nvPr/>
          </p:nvSpPr>
          <p:spPr>
            <a:xfrm>
              <a:off x="6189778" y="0"/>
              <a:ext cx="795456" cy="1398944"/>
            </a:xfrm>
            <a:prstGeom prst="rect">
              <a:avLst/>
            </a:prstGeom>
            <a:noFill/>
            <a:ln>
              <a:noFill/>
            </a:ln>
            <a:effectLst/>
          </p:spPr>
          <p:style>
            <a:lnRef idx="0">
              <a:scrgbClr r="0" g="0" b="0"/>
            </a:lnRef>
            <a:fillRef idx="0">
              <a:scrgbClr r="0" g="0" b="0"/>
            </a:fillRef>
            <a:effectRef idx="0">
              <a:scrgbClr r="0" g="0" b="0"/>
            </a:effectRef>
            <a:fontRef idx="minor">
              <a:schemeClr val="tx1">
                <a:hueOff val="0"/>
                <a:satOff val="0"/>
                <a:lumOff val="0"/>
                <a:alphaOff val="0"/>
              </a:schemeClr>
            </a:fontRef>
          </p:style>
          <p:txBody>
            <a:bodyPr/>
            <a:lstStyle/>
            <a:p>
              <a:endParaRPr lang="ja-JP" altLang="en-US"/>
            </a:p>
          </p:txBody>
        </p:sp>
        <p:sp>
          <p:nvSpPr>
            <p:cNvPr id="5" name="テキスト ボックス 4">
              <a:extLst>
                <a:ext uri="{FF2B5EF4-FFF2-40B4-BE49-F238E27FC236}">
                  <a16:creationId xmlns:a16="http://schemas.microsoft.com/office/drawing/2014/main" id="{296981A9-07A1-9C49-7E66-BCDF0C254833}"/>
                </a:ext>
              </a:extLst>
            </p:cNvPr>
            <p:cNvSpPr txBox="1"/>
            <p:nvPr/>
          </p:nvSpPr>
          <p:spPr>
            <a:xfrm>
              <a:off x="6050708" y="291754"/>
              <a:ext cx="795456" cy="115376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99568" tIns="99568" rIns="99568" bIns="99568" numCol="1" spcCol="1270" anchor="b" anchorCtr="0">
              <a:noAutofit/>
            </a:bodyPr>
            <a:lstStyle/>
            <a:p>
              <a:pPr marL="0" lvl="0" indent="0" algn="ctr" defTabSz="622300">
                <a:lnSpc>
                  <a:spcPct val="90000"/>
                </a:lnSpc>
                <a:spcBef>
                  <a:spcPct val="0"/>
                </a:spcBef>
                <a:spcAft>
                  <a:spcPct val="35000"/>
                </a:spcAft>
                <a:buNone/>
              </a:pPr>
              <a:r>
                <a:rPr lang="en-US" sz="1400" kern="1200" dirty="0">
                  <a:solidFill>
                    <a:srgbClr val="000000">
                      <a:hueOff val="0"/>
                      <a:satOff val="0"/>
                      <a:lumOff val="0"/>
                      <a:alphaOff val="0"/>
                    </a:srgbClr>
                  </a:solidFill>
                  <a:latin typeface="Times New Roman"/>
                  <a:ea typeface="+mn-ea"/>
                  <a:cs typeface="+mn-cs"/>
                </a:rPr>
                <a:t>SB recirculation if required</a:t>
              </a:r>
            </a:p>
            <a:p>
              <a:pPr marL="0" lvl="0" indent="0" algn="ctr" defTabSz="622300">
                <a:lnSpc>
                  <a:spcPct val="90000"/>
                </a:lnSpc>
                <a:spcBef>
                  <a:spcPct val="0"/>
                </a:spcBef>
                <a:spcAft>
                  <a:spcPct val="35000"/>
                </a:spcAft>
                <a:buNone/>
              </a:pPr>
              <a:r>
                <a:rPr lang="en-US" sz="1400" b="1" kern="1200" dirty="0">
                  <a:solidFill>
                    <a:srgbClr val="000000">
                      <a:hueOff val="0"/>
                      <a:satOff val="0"/>
                      <a:lumOff val="0"/>
                      <a:alphaOff val="0"/>
                    </a:srgbClr>
                  </a:solidFill>
                  <a:latin typeface="Times New Roman"/>
                  <a:ea typeface="+mn-ea"/>
                  <a:cs typeface="+mn-cs"/>
                </a:rPr>
                <a:t>July 2024</a:t>
              </a:r>
            </a:p>
          </p:txBody>
        </p:sp>
      </p:grpSp>
      <p:sp>
        <p:nvSpPr>
          <p:cNvPr id="7" name="楕円 6">
            <a:extLst>
              <a:ext uri="{FF2B5EF4-FFF2-40B4-BE49-F238E27FC236}">
                <a16:creationId xmlns:a16="http://schemas.microsoft.com/office/drawing/2014/main" id="{EDCA183C-BB01-902A-D35B-DCC42BE4DA07}"/>
              </a:ext>
            </a:extLst>
          </p:cNvPr>
          <p:cNvSpPr/>
          <p:nvPr/>
        </p:nvSpPr>
        <p:spPr>
          <a:xfrm>
            <a:off x="8290431" y="3321384"/>
            <a:ext cx="349736" cy="349736"/>
          </a:xfrm>
          <a:prstGeom prst="ellipse">
            <a:avLst/>
          </a:prstGeom>
          <a:solidFill>
            <a:srgbClr val="3333CC">
              <a:hueOff val="-14400000"/>
              <a:satOff val="-60003"/>
              <a:lumOff val="50001"/>
              <a:alphaOff val="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p:spPr>
        <p:style>
          <a:lnRef idx="3">
            <a:scrgbClr r="0" g="0" b="0"/>
          </a:lnRef>
          <a:fillRef idx="1">
            <a:scrgbClr r="0" g="0" b="0"/>
          </a:fillRef>
          <a:effectRef idx="1">
            <a:scrgbClr r="0" g="0" b="0"/>
          </a:effectRef>
          <a:fontRef idx="minor">
            <a:schemeClr val="lt1"/>
          </a:fontRef>
        </p:style>
        <p:txBody>
          <a:bodyPr/>
          <a:lstStyle/>
          <a:p>
            <a:endParaRPr lang="ja-JP" altLang="en-US"/>
          </a:p>
        </p:txBody>
      </p:sp>
      <p:grpSp>
        <p:nvGrpSpPr>
          <p:cNvPr id="11" name="グループ化 10">
            <a:extLst>
              <a:ext uri="{FF2B5EF4-FFF2-40B4-BE49-F238E27FC236}">
                <a16:creationId xmlns:a16="http://schemas.microsoft.com/office/drawing/2014/main" id="{A10755A3-2E65-C4F9-1109-E9E161FD0074}"/>
              </a:ext>
            </a:extLst>
          </p:cNvPr>
          <p:cNvGrpSpPr/>
          <p:nvPr/>
        </p:nvGrpSpPr>
        <p:grpSpPr>
          <a:xfrm>
            <a:off x="7579454" y="1829301"/>
            <a:ext cx="923582" cy="3240763"/>
            <a:chOff x="5972884" y="53299"/>
            <a:chExt cx="923582" cy="3240763"/>
          </a:xfrm>
        </p:grpSpPr>
        <p:sp>
          <p:nvSpPr>
            <p:cNvPr id="13" name="正方形/長方形 12">
              <a:extLst>
                <a:ext uri="{FF2B5EF4-FFF2-40B4-BE49-F238E27FC236}">
                  <a16:creationId xmlns:a16="http://schemas.microsoft.com/office/drawing/2014/main" id="{321D946D-1FD8-0591-9F3F-3C5952326C40}"/>
                </a:ext>
              </a:extLst>
            </p:cNvPr>
            <p:cNvSpPr/>
            <p:nvPr/>
          </p:nvSpPr>
          <p:spPr>
            <a:xfrm>
              <a:off x="6101010" y="53299"/>
              <a:ext cx="795456" cy="1398944"/>
            </a:xfrm>
            <a:prstGeom prst="rect">
              <a:avLst/>
            </a:prstGeom>
            <a:noFill/>
            <a:ln>
              <a:noFill/>
            </a:ln>
            <a:effectLst/>
          </p:spPr>
          <p:style>
            <a:lnRef idx="0">
              <a:scrgbClr r="0" g="0" b="0"/>
            </a:lnRef>
            <a:fillRef idx="0">
              <a:scrgbClr r="0" g="0" b="0"/>
            </a:fillRef>
            <a:effectRef idx="0">
              <a:scrgbClr r="0" g="0" b="0"/>
            </a:effectRef>
            <a:fontRef idx="minor">
              <a:schemeClr val="tx1">
                <a:hueOff val="0"/>
                <a:satOff val="0"/>
                <a:lumOff val="0"/>
                <a:alphaOff val="0"/>
              </a:schemeClr>
            </a:fontRef>
          </p:style>
          <p:txBody>
            <a:bodyPr/>
            <a:lstStyle/>
            <a:p>
              <a:endParaRPr lang="ja-JP" altLang="en-US"/>
            </a:p>
          </p:txBody>
        </p:sp>
        <p:sp>
          <p:nvSpPr>
            <p:cNvPr id="14" name="テキスト ボックス 13">
              <a:extLst>
                <a:ext uri="{FF2B5EF4-FFF2-40B4-BE49-F238E27FC236}">
                  <a16:creationId xmlns:a16="http://schemas.microsoft.com/office/drawing/2014/main" id="{CB25EBD9-D1A8-8B6B-5282-AB8518DDD9D5}"/>
                </a:ext>
              </a:extLst>
            </p:cNvPr>
            <p:cNvSpPr txBox="1"/>
            <p:nvPr/>
          </p:nvSpPr>
          <p:spPr>
            <a:xfrm>
              <a:off x="5972884" y="1895118"/>
              <a:ext cx="885845" cy="1398944"/>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99568" tIns="99568" rIns="99568" bIns="99568" numCol="1" spcCol="1270" anchor="b" anchorCtr="0">
              <a:noAutofit/>
            </a:bodyPr>
            <a:lstStyle/>
            <a:p>
              <a:pPr marL="0" lvl="0" indent="0" algn="ctr" defTabSz="622300">
                <a:lnSpc>
                  <a:spcPct val="90000"/>
                </a:lnSpc>
                <a:spcBef>
                  <a:spcPct val="0"/>
                </a:spcBef>
                <a:spcAft>
                  <a:spcPct val="35000"/>
                </a:spcAft>
                <a:buNone/>
              </a:pPr>
              <a:r>
                <a:rPr kumimoji="1" lang="en-US" altLang="ja-JP" sz="1400" kern="1200" dirty="0" err="1">
                  <a:solidFill>
                    <a:srgbClr val="000000">
                      <a:hueOff val="0"/>
                      <a:satOff val="0"/>
                      <a:lumOff val="0"/>
                      <a:alphaOff val="0"/>
                    </a:srgbClr>
                  </a:solidFill>
                  <a:latin typeface="Times New Roman"/>
                  <a:ea typeface="+mn-ea"/>
                  <a:cs typeface="+mn-cs"/>
                </a:rPr>
                <a:t>RevcomSubmission</a:t>
              </a:r>
              <a:endParaRPr kumimoji="1" lang="en-US" altLang="ja-JP" sz="1400" kern="1200" dirty="0">
                <a:solidFill>
                  <a:srgbClr val="000000">
                    <a:hueOff val="0"/>
                    <a:satOff val="0"/>
                    <a:lumOff val="0"/>
                    <a:alphaOff val="0"/>
                  </a:srgbClr>
                </a:solidFill>
                <a:latin typeface="Times New Roman"/>
                <a:ea typeface="+mn-ea"/>
                <a:cs typeface="+mn-cs"/>
              </a:endParaRPr>
            </a:p>
            <a:p>
              <a:pPr marL="0" lvl="0" indent="0" algn="ctr" defTabSz="622300">
                <a:lnSpc>
                  <a:spcPct val="90000"/>
                </a:lnSpc>
                <a:spcBef>
                  <a:spcPct val="0"/>
                </a:spcBef>
                <a:spcAft>
                  <a:spcPct val="35000"/>
                </a:spcAft>
                <a:buNone/>
              </a:pPr>
              <a:r>
                <a:rPr lang="en-US" sz="1400" b="1" kern="1200" dirty="0">
                  <a:solidFill>
                    <a:srgbClr val="000000">
                      <a:hueOff val="0"/>
                      <a:satOff val="0"/>
                      <a:lumOff val="0"/>
                      <a:alphaOff val="0"/>
                    </a:srgbClr>
                  </a:solidFill>
                  <a:latin typeface="Times New Roman"/>
                  <a:ea typeface="+mn-ea"/>
                  <a:cs typeface="+mn-cs"/>
                </a:rPr>
                <a:t>Aug. 2024</a:t>
              </a:r>
            </a:p>
          </p:txBody>
        </p:sp>
      </p:grpSp>
      <p:sp>
        <p:nvSpPr>
          <p:cNvPr id="15" name="TextBox 15">
            <a:extLst>
              <a:ext uri="{FF2B5EF4-FFF2-40B4-BE49-F238E27FC236}">
                <a16:creationId xmlns:a16="http://schemas.microsoft.com/office/drawing/2014/main" id="{8B2AC054-8654-E6EA-986F-05225075DF1E}"/>
              </a:ext>
            </a:extLst>
          </p:cNvPr>
          <p:cNvSpPr txBox="1"/>
          <p:nvPr/>
        </p:nvSpPr>
        <p:spPr>
          <a:xfrm>
            <a:off x="4670324" y="5854490"/>
            <a:ext cx="4111741" cy="307777"/>
          </a:xfrm>
          <a:prstGeom prst="rect">
            <a:avLst/>
          </a:prstGeom>
          <a:noFill/>
        </p:spPr>
        <p:txBody>
          <a:bodyPr wrap="square">
            <a:spAutoFit/>
          </a:bodyPr>
          <a:lstStyle/>
          <a:p>
            <a:r>
              <a:rPr lang="en-US" sz="1400" dirty="0">
                <a:solidFill>
                  <a:srgbClr val="000000"/>
                </a:solidFill>
                <a:highlight>
                  <a:srgbClr val="FFFF00"/>
                </a:highlight>
                <a:latin typeface="Calibri" panose="020F0502020204030204" pitchFamily="34" charset="0"/>
              </a:rPr>
              <a:t>Notes:  SASB/RevCom scheduled for 2024 a guess</a:t>
            </a:r>
            <a:r>
              <a:rPr lang="en-US" sz="1400" dirty="0">
                <a:highlight>
                  <a:srgbClr val="FFFF00"/>
                </a:highlight>
              </a:rPr>
              <a:t> </a:t>
            </a:r>
          </a:p>
        </p:txBody>
      </p:sp>
      <p:sp>
        <p:nvSpPr>
          <p:cNvPr id="9" name="楕円 8">
            <a:extLst>
              <a:ext uri="{FF2B5EF4-FFF2-40B4-BE49-F238E27FC236}">
                <a16:creationId xmlns:a16="http://schemas.microsoft.com/office/drawing/2014/main" id="{4B1AC8FB-DF62-AFD9-421C-8A7C3DB7053A}"/>
              </a:ext>
            </a:extLst>
          </p:cNvPr>
          <p:cNvSpPr/>
          <p:nvPr/>
        </p:nvSpPr>
        <p:spPr>
          <a:xfrm>
            <a:off x="1558964" y="3324556"/>
            <a:ext cx="349736" cy="349736"/>
          </a:xfrm>
          <a:prstGeom prst="ellipse">
            <a:avLst/>
          </a:prstGeom>
          <a:solidFill>
            <a:srgbClr val="3333CC">
              <a:hueOff val="-3200000"/>
              <a:satOff val="-13334"/>
              <a:lumOff val="11111"/>
              <a:alphaOff val="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p:spPr>
        <p:style>
          <a:lnRef idx="3">
            <a:scrgbClr r="0" g="0" b="0"/>
          </a:lnRef>
          <a:fillRef idx="1">
            <a:scrgbClr r="0" g="0" b="0"/>
          </a:fillRef>
          <a:effectRef idx="1">
            <a:scrgbClr r="0" g="0" b="0"/>
          </a:effectRef>
          <a:fontRef idx="minor">
            <a:schemeClr val="lt1"/>
          </a:fontRef>
        </p:style>
        <p:txBody>
          <a:bodyPr/>
          <a:lstStyle/>
          <a:p>
            <a:endParaRPr lang="ja-JP" altLang="en-US"/>
          </a:p>
        </p:txBody>
      </p:sp>
      <p:sp>
        <p:nvSpPr>
          <p:cNvPr id="16" name="楕円 15">
            <a:extLst>
              <a:ext uri="{FF2B5EF4-FFF2-40B4-BE49-F238E27FC236}">
                <a16:creationId xmlns:a16="http://schemas.microsoft.com/office/drawing/2014/main" id="{B175AB80-4D23-9ECC-8915-9DA3754366C6}"/>
              </a:ext>
            </a:extLst>
          </p:cNvPr>
          <p:cNvSpPr/>
          <p:nvPr/>
        </p:nvSpPr>
        <p:spPr>
          <a:xfrm>
            <a:off x="5480208" y="3347474"/>
            <a:ext cx="349736" cy="349736"/>
          </a:xfrm>
          <a:prstGeom prst="ellipse">
            <a:avLst/>
          </a:prstGeom>
          <a:solidFill>
            <a:srgbClr val="3333CC">
              <a:hueOff val="-9600000"/>
              <a:satOff val="-40002"/>
              <a:lumOff val="33334"/>
              <a:alphaOff val="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p:spPr>
        <p:style>
          <a:lnRef idx="3">
            <a:scrgbClr r="0" g="0" b="0"/>
          </a:lnRef>
          <a:fillRef idx="1">
            <a:scrgbClr r="0" g="0" b="0"/>
          </a:fillRef>
          <a:effectRef idx="1">
            <a:scrgbClr r="0" g="0" b="0"/>
          </a:effectRef>
          <a:fontRef idx="minor">
            <a:schemeClr val="lt1"/>
          </a:fontRef>
        </p:style>
        <p:txBody>
          <a:bodyPr/>
          <a:lstStyle/>
          <a:p>
            <a:endParaRPr lang="ja-JP" altLang="en-US"/>
          </a:p>
        </p:txBody>
      </p:sp>
      <p:grpSp>
        <p:nvGrpSpPr>
          <p:cNvPr id="20" name="グループ化 19">
            <a:extLst>
              <a:ext uri="{FF2B5EF4-FFF2-40B4-BE49-F238E27FC236}">
                <a16:creationId xmlns:a16="http://schemas.microsoft.com/office/drawing/2014/main" id="{25354B8A-865D-85B8-FAAE-70EE126C9F0F}"/>
              </a:ext>
            </a:extLst>
          </p:cNvPr>
          <p:cNvGrpSpPr/>
          <p:nvPr/>
        </p:nvGrpSpPr>
        <p:grpSpPr>
          <a:xfrm>
            <a:off x="5874051" y="1129174"/>
            <a:ext cx="772500" cy="2052971"/>
            <a:chOff x="5168409" y="82635"/>
            <a:chExt cx="772500" cy="2052971"/>
          </a:xfrm>
        </p:grpSpPr>
        <p:sp>
          <p:nvSpPr>
            <p:cNvPr id="21" name="正方形/長方形 20">
              <a:extLst>
                <a:ext uri="{FF2B5EF4-FFF2-40B4-BE49-F238E27FC236}">
                  <a16:creationId xmlns:a16="http://schemas.microsoft.com/office/drawing/2014/main" id="{25AE7012-670E-8BC2-5712-5A31659D817E}"/>
                </a:ext>
              </a:extLst>
            </p:cNvPr>
            <p:cNvSpPr/>
            <p:nvPr/>
          </p:nvSpPr>
          <p:spPr>
            <a:xfrm>
              <a:off x="5168409" y="82635"/>
              <a:ext cx="718367" cy="1398944"/>
            </a:xfrm>
            <a:prstGeom prst="rect">
              <a:avLst/>
            </a:prstGeom>
            <a:noFill/>
            <a:ln>
              <a:noFill/>
            </a:ln>
            <a:effectLst/>
          </p:spPr>
          <p:style>
            <a:lnRef idx="0">
              <a:scrgbClr r="0" g="0" b="0"/>
            </a:lnRef>
            <a:fillRef idx="0">
              <a:scrgbClr r="0" g="0" b="0"/>
            </a:fillRef>
            <a:effectRef idx="0">
              <a:scrgbClr r="0" g="0" b="0"/>
            </a:effectRef>
            <a:fontRef idx="minor">
              <a:schemeClr val="tx1">
                <a:hueOff val="0"/>
                <a:satOff val="0"/>
                <a:lumOff val="0"/>
                <a:alphaOff val="0"/>
              </a:schemeClr>
            </a:fontRef>
          </p:style>
          <p:txBody>
            <a:bodyPr/>
            <a:lstStyle/>
            <a:p>
              <a:endParaRPr lang="ja-JP" altLang="en-US"/>
            </a:p>
          </p:txBody>
        </p:sp>
        <p:sp>
          <p:nvSpPr>
            <p:cNvPr id="22" name="テキスト ボックス 21">
              <a:extLst>
                <a:ext uri="{FF2B5EF4-FFF2-40B4-BE49-F238E27FC236}">
                  <a16:creationId xmlns:a16="http://schemas.microsoft.com/office/drawing/2014/main" id="{51AA4BF8-75B8-75EB-4260-F387D862EAE6}"/>
                </a:ext>
              </a:extLst>
            </p:cNvPr>
            <p:cNvSpPr txBox="1"/>
            <p:nvPr/>
          </p:nvSpPr>
          <p:spPr>
            <a:xfrm>
              <a:off x="5222542" y="664238"/>
              <a:ext cx="718367" cy="1471368"/>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99568" tIns="99568" rIns="99568" bIns="99568" numCol="1" spcCol="1270" anchor="b" anchorCtr="0">
              <a:noAutofit/>
            </a:bodyPr>
            <a:lstStyle/>
            <a:p>
              <a:pPr marL="0" lvl="0" indent="0" algn="ctr" defTabSz="622300">
                <a:lnSpc>
                  <a:spcPct val="90000"/>
                </a:lnSpc>
                <a:spcBef>
                  <a:spcPct val="0"/>
                </a:spcBef>
                <a:spcAft>
                  <a:spcPct val="35000"/>
                </a:spcAft>
                <a:buNone/>
              </a:pPr>
              <a:r>
                <a:rPr kumimoji="1" lang="en-US" altLang="ja-JP" sz="1400" kern="1200" dirty="0">
                  <a:solidFill>
                    <a:srgbClr val="000000">
                      <a:hueOff val="0"/>
                      <a:satOff val="0"/>
                      <a:lumOff val="0"/>
                      <a:alphaOff val="0"/>
                    </a:srgbClr>
                  </a:solidFill>
                  <a:latin typeface="Times New Roman"/>
                  <a:ea typeface="+mn-ea"/>
                  <a:cs typeface="+mn-cs"/>
                </a:rPr>
                <a:t>EC approval to SB, SB submission</a:t>
              </a:r>
            </a:p>
            <a:p>
              <a:pPr marL="0" lvl="0" indent="0" algn="ctr" defTabSz="622300">
                <a:lnSpc>
                  <a:spcPct val="90000"/>
                </a:lnSpc>
                <a:spcBef>
                  <a:spcPct val="0"/>
                </a:spcBef>
                <a:spcAft>
                  <a:spcPct val="35000"/>
                </a:spcAft>
                <a:buNone/>
              </a:pPr>
              <a:r>
                <a:rPr lang="en-US" sz="1400" b="1" kern="1200" dirty="0">
                  <a:solidFill>
                    <a:srgbClr val="000000">
                      <a:hueOff val="0"/>
                      <a:satOff val="0"/>
                      <a:lumOff val="0"/>
                      <a:alphaOff val="0"/>
                    </a:srgbClr>
                  </a:solidFill>
                  <a:latin typeface="Times New Roman"/>
                  <a:ea typeface="+mn-ea"/>
                  <a:cs typeface="+mn-cs"/>
                </a:rPr>
                <a:t>May 2024</a:t>
              </a:r>
            </a:p>
          </p:txBody>
        </p:sp>
      </p:grpSp>
      <p:grpSp>
        <p:nvGrpSpPr>
          <p:cNvPr id="23" name="グループ化 22">
            <a:extLst>
              <a:ext uri="{FF2B5EF4-FFF2-40B4-BE49-F238E27FC236}">
                <a16:creationId xmlns:a16="http://schemas.microsoft.com/office/drawing/2014/main" id="{A3D2D0EA-64BF-2B6B-AD25-65FDC4E66CB7}"/>
              </a:ext>
            </a:extLst>
          </p:cNvPr>
          <p:cNvGrpSpPr/>
          <p:nvPr/>
        </p:nvGrpSpPr>
        <p:grpSpPr>
          <a:xfrm>
            <a:off x="6316624" y="738126"/>
            <a:ext cx="954116" cy="4348223"/>
            <a:chOff x="5168409" y="82635"/>
            <a:chExt cx="954116" cy="4348223"/>
          </a:xfrm>
        </p:grpSpPr>
        <p:sp>
          <p:nvSpPr>
            <p:cNvPr id="24" name="正方形/長方形 23">
              <a:extLst>
                <a:ext uri="{FF2B5EF4-FFF2-40B4-BE49-F238E27FC236}">
                  <a16:creationId xmlns:a16="http://schemas.microsoft.com/office/drawing/2014/main" id="{A9E88181-C22C-5B34-1700-3D1775B44D3B}"/>
                </a:ext>
              </a:extLst>
            </p:cNvPr>
            <p:cNvSpPr/>
            <p:nvPr/>
          </p:nvSpPr>
          <p:spPr>
            <a:xfrm>
              <a:off x="5168409" y="82635"/>
              <a:ext cx="718367" cy="1398944"/>
            </a:xfrm>
            <a:prstGeom prst="rect">
              <a:avLst/>
            </a:prstGeom>
            <a:noFill/>
            <a:ln>
              <a:noFill/>
            </a:ln>
            <a:effectLst/>
          </p:spPr>
          <p:style>
            <a:lnRef idx="0">
              <a:scrgbClr r="0" g="0" b="0"/>
            </a:lnRef>
            <a:fillRef idx="0">
              <a:scrgbClr r="0" g="0" b="0"/>
            </a:fillRef>
            <a:effectRef idx="0">
              <a:scrgbClr r="0" g="0" b="0"/>
            </a:effectRef>
            <a:fontRef idx="minor">
              <a:schemeClr val="tx1">
                <a:hueOff val="0"/>
                <a:satOff val="0"/>
                <a:lumOff val="0"/>
                <a:alphaOff val="0"/>
              </a:schemeClr>
            </a:fontRef>
          </p:style>
          <p:txBody>
            <a:bodyPr/>
            <a:lstStyle/>
            <a:p>
              <a:endParaRPr lang="ja-JP" altLang="en-US"/>
            </a:p>
          </p:txBody>
        </p:sp>
        <p:sp>
          <p:nvSpPr>
            <p:cNvPr id="25" name="テキスト ボックス 24">
              <a:extLst>
                <a:ext uri="{FF2B5EF4-FFF2-40B4-BE49-F238E27FC236}">
                  <a16:creationId xmlns:a16="http://schemas.microsoft.com/office/drawing/2014/main" id="{ED63A317-B657-1698-BA33-C7BCF73473ED}"/>
                </a:ext>
              </a:extLst>
            </p:cNvPr>
            <p:cNvSpPr txBox="1"/>
            <p:nvPr/>
          </p:nvSpPr>
          <p:spPr>
            <a:xfrm>
              <a:off x="5368983" y="1127709"/>
              <a:ext cx="753542" cy="3303149"/>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99568" tIns="99568" rIns="99568" bIns="99568" numCol="1" spcCol="1270" anchor="b" anchorCtr="0">
              <a:noAutofit/>
            </a:bodyPr>
            <a:lstStyle/>
            <a:p>
              <a:pPr marL="0" lvl="0" indent="0" algn="ctr" defTabSz="622300">
                <a:lnSpc>
                  <a:spcPct val="90000"/>
                </a:lnSpc>
                <a:spcBef>
                  <a:spcPct val="0"/>
                </a:spcBef>
                <a:spcAft>
                  <a:spcPct val="35000"/>
                </a:spcAft>
                <a:buNone/>
              </a:pPr>
              <a:r>
                <a:rPr kumimoji="1" lang="en-US" altLang="ja-JP" sz="1400" kern="1200" dirty="0">
                  <a:solidFill>
                    <a:srgbClr val="000000">
                      <a:hueOff val="0"/>
                      <a:satOff val="0"/>
                      <a:lumOff val="0"/>
                      <a:alphaOff val="0"/>
                    </a:srgbClr>
                  </a:solidFill>
                  <a:latin typeface="Times New Roman"/>
                  <a:ea typeface="+mn-ea"/>
                  <a:cs typeface="+mn-cs"/>
                </a:rPr>
                <a:t>SB recirculation</a:t>
              </a:r>
            </a:p>
            <a:p>
              <a:pPr marL="0" lvl="0" indent="0" algn="ctr" defTabSz="622300">
                <a:lnSpc>
                  <a:spcPct val="90000"/>
                </a:lnSpc>
                <a:spcBef>
                  <a:spcPct val="0"/>
                </a:spcBef>
                <a:spcAft>
                  <a:spcPct val="35000"/>
                </a:spcAft>
                <a:buNone/>
              </a:pPr>
              <a:r>
                <a:rPr lang="en-US" sz="1400" b="1" dirty="0">
                  <a:solidFill>
                    <a:srgbClr val="000000">
                      <a:hueOff val="0"/>
                      <a:satOff val="0"/>
                      <a:lumOff val="0"/>
                      <a:alphaOff val="0"/>
                    </a:srgbClr>
                  </a:solidFill>
                  <a:latin typeface="Times New Roman"/>
                </a:rPr>
                <a:t>June</a:t>
              </a:r>
              <a:r>
                <a:rPr lang="en-US" sz="1400" b="1" kern="1200" dirty="0">
                  <a:solidFill>
                    <a:srgbClr val="000000">
                      <a:hueOff val="0"/>
                      <a:satOff val="0"/>
                      <a:lumOff val="0"/>
                      <a:alphaOff val="0"/>
                    </a:srgbClr>
                  </a:solidFill>
                  <a:latin typeface="Times New Roman"/>
                  <a:ea typeface="+mn-ea"/>
                  <a:cs typeface="+mn-cs"/>
                </a:rPr>
                <a:t>  2024</a:t>
              </a:r>
            </a:p>
          </p:txBody>
        </p:sp>
      </p:grpSp>
      <p:sp>
        <p:nvSpPr>
          <p:cNvPr id="10" name="楕円 9">
            <a:extLst>
              <a:ext uri="{FF2B5EF4-FFF2-40B4-BE49-F238E27FC236}">
                <a16:creationId xmlns:a16="http://schemas.microsoft.com/office/drawing/2014/main" id="{D94E84C3-0D51-148E-3ED4-6E3B0D7BE2FD}"/>
              </a:ext>
            </a:extLst>
          </p:cNvPr>
          <p:cNvSpPr/>
          <p:nvPr/>
        </p:nvSpPr>
        <p:spPr>
          <a:xfrm>
            <a:off x="3637857" y="3343936"/>
            <a:ext cx="349736" cy="349736"/>
          </a:xfrm>
          <a:prstGeom prst="ellipse">
            <a:avLst/>
          </a:prstGeom>
          <a:solidFill>
            <a:srgbClr val="3333CC">
              <a:hueOff val="-8000001"/>
              <a:satOff val="-33335"/>
              <a:lumOff val="27778"/>
              <a:alphaOff val="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p:spPr>
        <p:style>
          <a:lnRef idx="3">
            <a:scrgbClr r="0" g="0" b="0"/>
          </a:lnRef>
          <a:fillRef idx="1">
            <a:scrgbClr r="0" g="0" b="0"/>
          </a:fillRef>
          <a:effectRef idx="1">
            <a:scrgbClr r="0" g="0" b="0"/>
          </a:effectRef>
          <a:fontRef idx="minor">
            <a:schemeClr val="lt1"/>
          </a:fontRef>
        </p:style>
        <p:txBody>
          <a:bodyPr/>
          <a:lstStyle/>
          <a:p>
            <a:endParaRPr lang="ja-JP" altLang="en-US"/>
          </a:p>
        </p:txBody>
      </p:sp>
      <p:grpSp>
        <p:nvGrpSpPr>
          <p:cNvPr id="17" name="グループ化 16">
            <a:extLst>
              <a:ext uri="{FF2B5EF4-FFF2-40B4-BE49-F238E27FC236}">
                <a16:creationId xmlns:a16="http://schemas.microsoft.com/office/drawing/2014/main" id="{0AF9E5CF-9185-CE73-9F26-73EE8EE9B756}"/>
              </a:ext>
            </a:extLst>
          </p:cNvPr>
          <p:cNvGrpSpPr/>
          <p:nvPr/>
        </p:nvGrpSpPr>
        <p:grpSpPr>
          <a:xfrm>
            <a:off x="3378640" y="1885808"/>
            <a:ext cx="868169" cy="1355521"/>
            <a:chOff x="2222243" y="89518"/>
            <a:chExt cx="868169" cy="1355521"/>
          </a:xfrm>
        </p:grpSpPr>
        <p:sp>
          <p:nvSpPr>
            <p:cNvPr id="18" name="正方形/長方形 17">
              <a:extLst>
                <a:ext uri="{FF2B5EF4-FFF2-40B4-BE49-F238E27FC236}">
                  <a16:creationId xmlns:a16="http://schemas.microsoft.com/office/drawing/2014/main" id="{704B6D09-74BF-AF5B-D160-971B7A706CC9}"/>
                </a:ext>
              </a:extLst>
            </p:cNvPr>
            <p:cNvSpPr/>
            <p:nvPr/>
          </p:nvSpPr>
          <p:spPr>
            <a:xfrm>
              <a:off x="2222243" y="89518"/>
              <a:ext cx="868169" cy="1355521"/>
            </a:xfrm>
            <a:prstGeom prst="rect">
              <a:avLst/>
            </a:prstGeom>
            <a:noFill/>
            <a:ln>
              <a:noFill/>
            </a:ln>
            <a:effectLst/>
          </p:spPr>
          <p:style>
            <a:lnRef idx="0">
              <a:scrgbClr r="0" g="0" b="0"/>
            </a:lnRef>
            <a:fillRef idx="0">
              <a:scrgbClr r="0" g="0" b="0"/>
            </a:fillRef>
            <a:effectRef idx="0">
              <a:scrgbClr r="0" g="0" b="0"/>
            </a:effectRef>
            <a:fontRef idx="minor">
              <a:schemeClr val="tx1">
                <a:hueOff val="0"/>
                <a:satOff val="0"/>
                <a:lumOff val="0"/>
                <a:alphaOff val="0"/>
              </a:schemeClr>
            </a:fontRef>
          </p:style>
          <p:txBody>
            <a:bodyPr/>
            <a:lstStyle/>
            <a:p>
              <a:endParaRPr lang="ja-JP" altLang="en-US"/>
            </a:p>
          </p:txBody>
        </p:sp>
        <p:sp>
          <p:nvSpPr>
            <p:cNvPr id="19" name="テキスト ボックス 18">
              <a:extLst>
                <a:ext uri="{FF2B5EF4-FFF2-40B4-BE49-F238E27FC236}">
                  <a16:creationId xmlns:a16="http://schemas.microsoft.com/office/drawing/2014/main" id="{073709A8-E433-79A3-7776-769C6CD02B93}"/>
                </a:ext>
              </a:extLst>
            </p:cNvPr>
            <p:cNvSpPr txBox="1"/>
            <p:nvPr/>
          </p:nvSpPr>
          <p:spPr>
            <a:xfrm>
              <a:off x="2222243" y="89518"/>
              <a:ext cx="868169" cy="135552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8016" tIns="128016" rIns="128016" bIns="128016" numCol="1" spcCol="1270" anchor="b" anchorCtr="0">
              <a:noAutofit/>
            </a:bodyPr>
            <a:lstStyle/>
            <a:p>
              <a:pPr marL="0" lvl="0" indent="0" algn="ctr" defTabSz="800100">
                <a:lnSpc>
                  <a:spcPct val="100000"/>
                </a:lnSpc>
                <a:spcBef>
                  <a:spcPct val="0"/>
                </a:spcBef>
                <a:spcAft>
                  <a:spcPct val="35000"/>
                </a:spcAft>
                <a:buNone/>
              </a:pPr>
              <a:r>
                <a:rPr kumimoji="1" lang="en-US" altLang="ja-JP" sz="1800" kern="1200" baseline="30000" dirty="0">
                  <a:solidFill>
                    <a:srgbClr val="000000">
                      <a:hueOff val="0"/>
                      <a:satOff val="0"/>
                      <a:lumOff val="0"/>
                      <a:alphaOff val="0"/>
                    </a:srgbClr>
                  </a:solidFill>
                  <a:latin typeface="Times New Roman"/>
                  <a:ea typeface="+mn-ea"/>
                  <a:cs typeface="+mn-cs"/>
                </a:rPr>
                <a:t>Finalize Std Draft V1</a:t>
              </a:r>
            </a:p>
            <a:p>
              <a:pPr marL="0" lvl="0" indent="0" algn="ctr" defTabSz="800100">
                <a:lnSpc>
                  <a:spcPct val="90000"/>
                </a:lnSpc>
                <a:spcBef>
                  <a:spcPct val="0"/>
                </a:spcBef>
                <a:spcAft>
                  <a:spcPct val="35000"/>
                </a:spcAft>
                <a:buNone/>
              </a:pPr>
              <a:r>
                <a:rPr lang="en-US" sz="1200" b="1" kern="1200" dirty="0">
                  <a:solidFill>
                    <a:srgbClr val="000000">
                      <a:hueOff val="0"/>
                      <a:satOff val="0"/>
                      <a:lumOff val="0"/>
                      <a:alphaOff val="0"/>
                    </a:srgbClr>
                  </a:solidFill>
                  <a:latin typeface="Times New Roman"/>
                  <a:ea typeface="+mn-ea"/>
                  <a:cs typeface="+mn-cs"/>
                </a:rPr>
                <a:t>August 2023</a:t>
              </a:r>
            </a:p>
          </p:txBody>
        </p:sp>
      </p:grpSp>
      <p:sp>
        <p:nvSpPr>
          <p:cNvPr id="26" name="楕円 25">
            <a:extLst>
              <a:ext uri="{FF2B5EF4-FFF2-40B4-BE49-F238E27FC236}">
                <a16:creationId xmlns:a16="http://schemas.microsoft.com/office/drawing/2014/main" id="{60F18FE1-916C-2C63-5CF7-EBADF81F1F69}"/>
              </a:ext>
            </a:extLst>
          </p:cNvPr>
          <p:cNvSpPr/>
          <p:nvPr/>
        </p:nvSpPr>
        <p:spPr>
          <a:xfrm>
            <a:off x="7806849" y="3327724"/>
            <a:ext cx="349736" cy="349736"/>
          </a:xfrm>
          <a:prstGeom prst="ellipse">
            <a:avLst/>
          </a:prstGeom>
          <a:solidFill>
            <a:srgbClr val="3333CC">
              <a:hueOff val="-14400000"/>
              <a:satOff val="-60003"/>
              <a:lumOff val="50001"/>
              <a:alphaOff val="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p:spPr>
        <p:style>
          <a:lnRef idx="3">
            <a:scrgbClr r="0" g="0" b="0"/>
          </a:lnRef>
          <a:fillRef idx="1">
            <a:scrgbClr r="0" g="0" b="0"/>
          </a:fillRef>
          <a:effectRef idx="1">
            <a:scrgbClr r="0" g="0" b="0"/>
          </a:effectRef>
          <a:fontRef idx="minor">
            <a:schemeClr val="lt1"/>
          </a:fontRef>
        </p:style>
        <p:txBody>
          <a:bodyPr/>
          <a:lstStyle/>
          <a:p>
            <a:endParaRPr lang="ja-JP" altLang="en-US"/>
          </a:p>
        </p:txBody>
      </p:sp>
    </p:spTree>
    <p:extLst>
      <p:ext uri="{BB962C8B-B14F-4D97-AF65-F5344CB8AC3E}">
        <p14:creationId xmlns:p14="http://schemas.microsoft.com/office/powerpoint/2010/main" val="37531649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AF521436-9E69-889E-4F75-A740886D1DEF}"/>
              </a:ext>
            </a:extLst>
          </p:cNvPr>
          <p:cNvSpPr>
            <a:spLocks noGrp="1"/>
          </p:cNvSpPr>
          <p:nvPr>
            <p:ph type="dt" idx="10"/>
          </p:nvPr>
        </p:nvSpPr>
        <p:spPr>
          <a:xfrm>
            <a:off x="838200" y="451855"/>
            <a:ext cx="1600200" cy="215900"/>
          </a:xfrm>
        </p:spPr>
        <p:txBody>
          <a:bodyPr/>
          <a:lstStyle/>
          <a:p>
            <a:r>
              <a:rPr lang="en-US" altLang="ja-JP" sz="1400"/>
              <a:t>January 2024</a:t>
            </a:r>
            <a:endParaRPr lang="en-US" sz="1400" dirty="0"/>
          </a:p>
        </p:txBody>
      </p:sp>
      <p:sp>
        <p:nvSpPr>
          <p:cNvPr id="6" name="Slide Number Placeholder 5">
            <a:extLst>
              <a:ext uri="{FF2B5EF4-FFF2-40B4-BE49-F238E27FC236}">
                <a16:creationId xmlns:a16="http://schemas.microsoft.com/office/drawing/2014/main" id="{59B0BE59-3329-155B-EA4D-ED6917043A9A}"/>
              </a:ext>
            </a:extLst>
          </p:cNvPr>
          <p:cNvSpPr>
            <a:spLocks noGrp="1"/>
          </p:cNvSpPr>
          <p:nvPr>
            <p:ph type="sldNum" idx="12"/>
          </p:nvPr>
        </p:nvSpPr>
        <p:spPr/>
        <p:txBody>
          <a:bodyPr/>
          <a:lstStyle/>
          <a:p>
            <a:r>
              <a:rPr lang="en-US" sz="1100"/>
              <a:t>Slide </a:t>
            </a:r>
            <a:fld id="{00000000-1234-1234-1234-123412341234}" type="slidenum">
              <a:rPr lang="en-US" sz="1100" smtClean="0"/>
              <a:pPr/>
              <a:t>17</a:t>
            </a:fld>
            <a:endParaRPr sz="1100" dirty="0"/>
          </a:p>
        </p:txBody>
      </p:sp>
      <p:sp>
        <p:nvSpPr>
          <p:cNvPr id="9" name="TextBox 8">
            <a:extLst>
              <a:ext uri="{FF2B5EF4-FFF2-40B4-BE49-F238E27FC236}">
                <a16:creationId xmlns:a16="http://schemas.microsoft.com/office/drawing/2014/main" id="{C92F2013-0BE3-2D37-2527-5FF42FCE904D}"/>
              </a:ext>
            </a:extLst>
          </p:cNvPr>
          <p:cNvSpPr txBox="1"/>
          <p:nvPr/>
        </p:nvSpPr>
        <p:spPr>
          <a:xfrm>
            <a:off x="915876" y="6185965"/>
            <a:ext cx="3425938" cy="300082"/>
          </a:xfrm>
          <a:prstGeom prst="rect">
            <a:avLst/>
          </a:prstGeom>
          <a:noFill/>
        </p:spPr>
        <p:txBody>
          <a:bodyPr wrap="none" rtlCol="0">
            <a:spAutoFit/>
          </a:bodyPr>
          <a:lstStyle/>
          <a:p>
            <a:r>
              <a:rPr lang="en-US" sz="1350" dirty="0"/>
              <a:t>Note: the deadlines are subject to change.</a:t>
            </a:r>
          </a:p>
        </p:txBody>
      </p:sp>
      <p:sp>
        <p:nvSpPr>
          <p:cNvPr id="3" name="TextBox 7">
            <a:extLst>
              <a:ext uri="{FF2B5EF4-FFF2-40B4-BE49-F238E27FC236}">
                <a16:creationId xmlns:a16="http://schemas.microsoft.com/office/drawing/2014/main" id="{0E687580-B60A-2870-4F13-80A6690CFE4D}"/>
              </a:ext>
            </a:extLst>
          </p:cNvPr>
          <p:cNvSpPr txBox="1"/>
          <p:nvPr/>
        </p:nvSpPr>
        <p:spPr>
          <a:xfrm>
            <a:off x="2344338" y="848350"/>
            <a:ext cx="3869201" cy="461665"/>
          </a:xfrm>
          <a:prstGeom prst="rect">
            <a:avLst/>
          </a:prstGeom>
          <a:noFill/>
        </p:spPr>
        <p:txBody>
          <a:bodyPr wrap="none" rtlCol="0">
            <a:spAutoFit/>
          </a:bodyPr>
          <a:lstStyle/>
          <a:p>
            <a:r>
              <a:rPr lang="en-US" sz="2400" b="1" dirty="0"/>
              <a:t>Expecting Timeline detail</a:t>
            </a:r>
          </a:p>
        </p:txBody>
      </p:sp>
      <p:pic>
        <p:nvPicPr>
          <p:cNvPr id="7" name="図 6">
            <a:extLst>
              <a:ext uri="{FF2B5EF4-FFF2-40B4-BE49-F238E27FC236}">
                <a16:creationId xmlns:a16="http://schemas.microsoft.com/office/drawing/2014/main" id="{87D3DB9C-73BE-6D57-1FD6-5E3125A4621D}"/>
              </a:ext>
            </a:extLst>
          </p:cNvPr>
          <p:cNvPicPr>
            <a:picLocks noChangeAspect="1"/>
          </p:cNvPicPr>
          <p:nvPr/>
        </p:nvPicPr>
        <p:blipFill>
          <a:blip r:embed="rId2"/>
          <a:stretch>
            <a:fillRect/>
          </a:stretch>
        </p:blipFill>
        <p:spPr>
          <a:xfrm>
            <a:off x="96232" y="1510537"/>
            <a:ext cx="8908382" cy="3680355"/>
          </a:xfrm>
          <a:prstGeom prst="rect">
            <a:avLst/>
          </a:prstGeom>
        </p:spPr>
      </p:pic>
    </p:spTree>
    <p:extLst>
      <p:ext uri="{BB962C8B-B14F-4D97-AF65-F5344CB8AC3E}">
        <p14:creationId xmlns:p14="http://schemas.microsoft.com/office/powerpoint/2010/main" val="5223947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idx="1"/>
          </p:nvPr>
        </p:nvSpPr>
        <p:spPr>
          <a:xfrm>
            <a:off x="186578" y="1052526"/>
            <a:ext cx="8969829" cy="5462774"/>
          </a:xfrm>
        </p:spPr>
        <p:txBody>
          <a:bodyPr/>
          <a:lstStyle/>
          <a:p>
            <a:pPr marL="0" indent="0">
              <a:lnSpc>
                <a:spcPts val="1300"/>
              </a:lnSpc>
              <a:buNone/>
            </a:pPr>
            <a:r>
              <a:rPr lang="ja-JP" altLang="en-US" sz="1400" dirty="0"/>
              <a:t>・</a:t>
            </a:r>
            <a:r>
              <a:rPr lang="is-IS" altLang="ja-JP" sz="1400" dirty="0"/>
              <a:t>TG15.6ma opening report for January 2024 meeting                                                   15-23-0638-01-06ma</a:t>
            </a:r>
          </a:p>
          <a:p>
            <a:pPr marL="0" indent="0">
              <a:lnSpc>
                <a:spcPts val="1300"/>
              </a:lnSpc>
              <a:buNone/>
            </a:pPr>
            <a:r>
              <a:rPr lang="ja-JP" altLang="en-US" sz="1400" dirty="0"/>
              <a:t>・</a:t>
            </a:r>
            <a:r>
              <a:rPr lang="is-IS" altLang="ja-JP" sz="1400" dirty="0"/>
              <a:t>TG15.6ma Agenda of  January Meeting in 2024                                                          15-23-0636-08-06ma</a:t>
            </a:r>
            <a:endParaRPr lang="en-US" altLang="ja-JP" sz="1400" dirty="0">
              <a:solidFill>
                <a:srgbClr val="000000"/>
              </a:solidFill>
              <a:latin typeface="Arial"/>
              <a:cs typeface="Times New Roman" pitchFamily="18" charset="0"/>
            </a:endParaRPr>
          </a:p>
          <a:p>
            <a:pPr marL="0" indent="0">
              <a:lnSpc>
                <a:spcPts val="1300"/>
              </a:lnSpc>
              <a:buNone/>
            </a:pPr>
            <a:r>
              <a:rPr lang="ja-JP" altLang="en-US" sz="1400" dirty="0">
                <a:solidFill>
                  <a:srgbClr val="000000"/>
                </a:solidFill>
                <a:latin typeface="Arial"/>
                <a:cs typeface="Times New Roman" pitchFamily="18" charset="0"/>
              </a:rPr>
              <a:t>・</a:t>
            </a:r>
            <a:r>
              <a:rPr lang="en-US" altLang="ja-JP" sz="1400" dirty="0">
                <a:solidFill>
                  <a:srgbClr val="000000"/>
                </a:solidFill>
                <a:latin typeface="Arial"/>
                <a:cs typeface="Times New Roman" pitchFamily="18" charset="0"/>
              </a:rPr>
              <a:t>Progress and Action Items for Draft#1                                                                          15-23-0360-03-06ma</a:t>
            </a:r>
          </a:p>
          <a:p>
            <a:pPr marL="0" indent="0">
              <a:lnSpc>
                <a:spcPts val="1300"/>
              </a:lnSpc>
              <a:buNone/>
            </a:pPr>
            <a:r>
              <a:rPr lang="ja-JP" altLang="en-US" sz="1400" dirty="0">
                <a:solidFill>
                  <a:srgbClr val="000000"/>
                </a:solidFill>
                <a:latin typeface="Arial"/>
                <a:cs typeface="Times New Roman" pitchFamily="18" charset="0"/>
              </a:rPr>
              <a:t>・</a:t>
            </a:r>
            <a:r>
              <a:rPr lang="en-US" altLang="ja-JP" sz="1400" dirty="0">
                <a:solidFill>
                  <a:srgbClr val="000000"/>
                </a:solidFill>
                <a:latin typeface="Arial"/>
                <a:cs typeface="Times New Roman" pitchFamily="18" charset="0"/>
              </a:rPr>
              <a:t>Draft pre-ballot comment resolution                                                                              15-23-0476-10-06ma  </a:t>
            </a:r>
          </a:p>
          <a:p>
            <a:pPr marL="0" indent="0">
              <a:lnSpc>
                <a:spcPts val="1300"/>
              </a:lnSpc>
              <a:buNone/>
            </a:pPr>
            <a:r>
              <a:rPr lang="ja-JP" altLang="en-US" sz="1400" dirty="0">
                <a:solidFill>
                  <a:srgbClr val="000000"/>
                </a:solidFill>
                <a:latin typeface="Arial"/>
                <a:cs typeface="Times New Roman" pitchFamily="18" charset="0"/>
              </a:rPr>
              <a:t>・</a:t>
            </a:r>
            <a:r>
              <a:rPr lang="en-US" altLang="ja-JP" sz="1400" dirty="0">
                <a:solidFill>
                  <a:srgbClr val="000000"/>
                </a:solidFill>
                <a:latin typeface="Arial"/>
                <a:cs typeface="Times New Roman" pitchFamily="18" charset="0"/>
              </a:rPr>
              <a:t>Rescheduling Timeline                                                                                                  15-23-0361-02-06ma</a:t>
            </a:r>
          </a:p>
          <a:p>
            <a:pPr marL="0" indent="0">
              <a:lnSpc>
                <a:spcPts val="1300"/>
              </a:lnSpc>
              <a:buNone/>
            </a:pPr>
            <a:r>
              <a:rPr lang="ja-JP" altLang="en-US" sz="1400" dirty="0">
                <a:solidFill>
                  <a:srgbClr val="000000"/>
                </a:solidFill>
                <a:latin typeface="Arial"/>
                <a:cs typeface="Times New Roman" pitchFamily="18" charset="0"/>
              </a:rPr>
              <a:t>・</a:t>
            </a:r>
            <a:r>
              <a:rPr lang="en-US" altLang="ja-JP" sz="1400" dirty="0">
                <a:solidFill>
                  <a:srgbClr val="000000"/>
                </a:solidFill>
                <a:latin typeface="Arial"/>
                <a:cs typeface="Times New Roman" pitchFamily="18" charset="0"/>
              </a:rPr>
              <a:t>Basic Consensus in MAC and PHY of Revision of IEEE802.15.6-2012                       15-23-0557-01-06ma</a:t>
            </a:r>
          </a:p>
          <a:p>
            <a:pPr marL="0" indent="0">
              <a:lnSpc>
                <a:spcPts val="1300"/>
              </a:lnSpc>
              <a:buNone/>
            </a:pPr>
            <a:r>
              <a:rPr lang="ja-JP" altLang="en-US" sz="1400" dirty="0">
                <a:solidFill>
                  <a:srgbClr val="000000"/>
                </a:solidFill>
                <a:latin typeface="Arial"/>
                <a:cs typeface="Times New Roman" pitchFamily="18" charset="0"/>
              </a:rPr>
              <a:t>・</a:t>
            </a:r>
            <a:r>
              <a:rPr lang="en-US" altLang="ja-JP" sz="1400" dirty="0">
                <a:solidFill>
                  <a:srgbClr val="000000"/>
                </a:solidFill>
                <a:latin typeface="Arial"/>
                <a:cs typeface="Times New Roman" pitchFamily="18" charset="0"/>
              </a:rPr>
              <a:t>MAC </a:t>
            </a:r>
            <a:r>
              <a:rPr lang="en-US" altLang="ja-JP" sz="1400" dirty="0" err="1">
                <a:solidFill>
                  <a:srgbClr val="000000"/>
                </a:solidFill>
                <a:latin typeface="Arial"/>
                <a:cs typeface="Times New Roman" pitchFamily="18" charset="0"/>
              </a:rPr>
              <a:t>superframe</a:t>
            </a:r>
            <a:r>
              <a:rPr lang="en-US" altLang="ja-JP" sz="1400" dirty="0">
                <a:solidFill>
                  <a:srgbClr val="000000"/>
                </a:solidFill>
                <a:latin typeface="Arial"/>
                <a:cs typeface="Times New Roman" pitchFamily="18" charset="0"/>
              </a:rPr>
              <a:t> structure for coexisting multiple dependable BANs                           15-24-0013-01-06ma</a:t>
            </a:r>
          </a:p>
          <a:p>
            <a:pPr marL="0" indent="0">
              <a:lnSpc>
                <a:spcPts val="1300"/>
              </a:lnSpc>
              <a:buNone/>
            </a:pPr>
            <a:r>
              <a:rPr lang="ja-JP" altLang="en-US" sz="1400" dirty="0">
                <a:solidFill>
                  <a:srgbClr val="000000"/>
                </a:solidFill>
                <a:latin typeface="Arial"/>
                <a:cs typeface="Times New Roman" pitchFamily="18" charset="0"/>
              </a:rPr>
              <a:t>・</a:t>
            </a:r>
            <a:r>
              <a:rPr lang="en-US" altLang="ja-JP" sz="1400" dirty="0">
                <a:solidFill>
                  <a:srgbClr val="000000"/>
                </a:solidFill>
                <a:latin typeface="Arial"/>
                <a:cs typeface="Times New Roman" pitchFamily="18" charset="0"/>
              </a:rPr>
              <a:t>MAC frame formats based on harmonization agreements                                            15-24-0054-00-06ma</a:t>
            </a:r>
          </a:p>
          <a:p>
            <a:pPr marL="0" indent="0">
              <a:lnSpc>
                <a:spcPts val="1300"/>
              </a:lnSpc>
              <a:buNone/>
            </a:pPr>
            <a:r>
              <a:rPr lang="ja-JP" altLang="en-US" sz="1400" dirty="0">
                <a:solidFill>
                  <a:srgbClr val="000000"/>
                </a:solidFill>
                <a:latin typeface="Arial"/>
                <a:cs typeface="Times New Roman" pitchFamily="18" charset="0"/>
              </a:rPr>
              <a:t>・</a:t>
            </a:r>
            <a:r>
              <a:rPr lang="fi-FI" altLang="ja-JP" sz="1400" dirty="0">
                <a:solidFill>
                  <a:srgbClr val="000000"/>
                </a:solidFill>
                <a:latin typeface="Arial"/>
                <a:cs typeface="Times New Roman" pitchFamily="18" charset="0"/>
              </a:rPr>
              <a:t>Preliminary Evaluation on </a:t>
            </a:r>
            <a:r>
              <a:rPr lang="fi-FI" altLang="ja-JP" sz="1400" dirty="0" err="1">
                <a:solidFill>
                  <a:srgbClr val="000000"/>
                </a:solidFill>
                <a:latin typeface="Arial"/>
                <a:cs typeface="Times New Roman" pitchFamily="18" charset="0"/>
              </a:rPr>
              <a:t>Ranging</a:t>
            </a:r>
            <a:r>
              <a:rPr lang="fi-FI" altLang="ja-JP" sz="1400" dirty="0">
                <a:solidFill>
                  <a:srgbClr val="000000"/>
                </a:solidFill>
                <a:latin typeface="Arial"/>
                <a:cs typeface="Times New Roman" pitchFamily="18" charset="0"/>
              </a:rPr>
              <a:t> </a:t>
            </a:r>
            <a:r>
              <a:rPr lang="fi-FI" altLang="ja-JP" sz="1400" dirty="0" err="1">
                <a:solidFill>
                  <a:srgbClr val="000000"/>
                </a:solidFill>
                <a:latin typeface="Arial"/>
                <a:cs typeface="Times New Roman" pitchFamily="18" charset="0"/>
              </a:rPr>
              <a:t>Accuracy</a:t>
            </a:r>
            <a:r>
              <a:rPr lang="fi-FI" altLang="ja-JP" sz="1400" dirty="0">
                <a:solidFill>
                  <a:srgbClr val="000000"/>
                </a:solidFill>
                <a:latin typeface="Arial"/>
                <a:cs typeface="Times New Roman" pitchFamily="18" charset="0"/>
              </a:rPr>
              <a:t> </a:t>
            </a:r>
            <a:r>
              <a:rPr lang="fi-FI" altLang="ja-JP" sz="1400" dirty="0" err="1">
                <a:solidFill>
                  <a:srgbClr val="000000"/>
                </a:solidFill>
                <a:latin typeface="Arial"/>
                <a:cs typeface="Times New Roman" pitchFamily="18" charset="0"/>
              </a:rPr>
              <a:t>with</a:t>
            </a:r>
            <a:r>
              <a:rPr lang="fi-FI" altLang="ja-JP" sz="1400" dirty="0">
                <a:solidFill>
                  <a:srgbClr val="000000"/>
                </a:solidFill>
                <a:latin typeface="Arial"/>
                <a:cs typeface="Times New Roman" pitchFamily="18" charset="0"/>
              </a:rPr>
              <a:t> </a:t>
            </a:r>
            <a:r>
              <a:rPr lang="fi-FI" altLang="ja-JP" sz="1400" dirty="0" err="1">
                <a:solidFill>
                  <a:srgbClr val="000000"/>
                </a:solidFill>
                <a:latin typeface="Arial"/>
                <a:cs typeface="Times New Roman" pitchFamily="18" charset="0"/>
              </a:rPr>
              <a:t>Interference</a:t>
            </a:r>
            <a:r>
              <a:rPr lang="fi-FI" altLang="ja-JP" sz="1400" dirty="0">
                <a:solidFill>
                  <a:srgbClr val="000000"/>
                </a:solidFill>
                <a:latin typeface="Arial"/>
                <a:cs typeface="Times New Roman" pitchFamily="18" charset="0"/>
              </a:rPr>
              <a:t> </a:t>
            </a:r>
            <a:r>
              <a:rPr lang="fi-FI" altLang="ja-JP" sz="1400" dirty="0" err="1">
                <a:solidFill>
                  <a:srgbClr val="000000"/>
                </a:solidFill>
                <a:latin typeface="Arial"/>
                <a:cs typeface="Times New Roman" pitchFamily="18" charset="0"/>
              </a:rPr>
              <a:t>Cancellation</a:t>
            </a:r>
            <a:r>
              <a:rPr lang="fi-FI" altLang="ja-JP" sz="1400" dirty="0">
                <a:solidFill>
                  <a:srgbClr val="000000"/>
                </a:solidFill>
                <a:latin typeface="Arial"/>
                <a:cs typeface="Times New Roman" pitchFamily="18" charset="0"/>
              </a:rPr>
              <a:t> in </a:t>
            </a:r>
            <a:r>
              <a:rPr lang="fi-FI" altLang="ja-JP" sz="1400" dirty="0" err="1">
                <a:solidFill>
                  <a:srgbClr val="000000"/>
                </a:solidFill>
                <a:latin typeface="Arial"/>
                <a:cs typeface="Times New Roman" pitchFamily="18" charset="0"/>
              </a:rPr>
              <a:t>Coexistence</a:t>
            </a:r>
            <a:r>
              <a:rPr lang="fi-FI" altLang="ja-JP" sz="1400" dirty="0">
                <a:solidFill>
                  <a:srgbClr val="000000"/>
                </a:solidFill>
                <a:latin typeface="Arial"/>
                <a:cs typeface="Times New Roman" pitchFamily="18" charset="0"/>
              </a:rPr>
              <a:t> </a:t>
            </a:r>
            <a:r>
              <a:rPr lang="fi-FI" altLang="ja-JP" sz="1400" dirty="0" err="1">
                <a:solidFill>
                  <a:srgbClr val="000000"/>
                </a:solidFill>
                <a:latin typeface="Arial"/>
                <a:cs typeface="Times New Roman" pitchFamily="18" charset="0"/>
              </a:rPr>
              <a:t>Environments</a:t>
            </a:r>
            <a:r>
              <a:rPr lang="fi-FI" altLang="ja-JP" sz="1400" dirty="0">
                <a:solidFill>
                  <a:srgbClr val="000000"/>
                </a:solidFill>
                <a:latin typeface="Arial"/>
                <a:cs typeface="Times New Roman" pitchFamily="18" charset="0"/>
              </a:rPr>
              <a:t>  </a:t>
            </a:r>
          </a:p>
          <a:p>
            <a:pPr marL="0" indent="0">
              <a:lnSpc>
                <a:spcPts val="1300"/>
              </a:lnSpc>
              <a:buNone/>
            </a:pPr>
            <a:r>
              <a:rPr lang="ja-JP" altLang="en-US" sz="1400" dirty="0">
                <a:solidFill>
                  <a:srgbClr val="000000"/>
                </a:solidFill>
                <a:latin typeface="Arial"/>
                <a:cs typeface="Times New Roman" pitchFamily="18" charset="0"/>
              </a:rPr>
              <a:t>　　　　　　　　　　　　　　　　　　　　　　　　　　　　　　　　　　　　　　 </a:t>
            </a:r>
            <a:r>
              <a:rPr lang="en-US" altLang="ja-JP" sz="1400" dirty="0">
                <a:solidFill>
                  <a:srgbClr val="000000"/>
                </a:solidFill>
                <a:latin typeface="Arial"/>
                <a:cs typeface="Times New Roman" pitchFamily="18" charset="0"/>
              </a:rPr>
              <a:t>15-24-</a:t>
            </a:r>
            <a:r>
              <a:rPr lang="fi-FI" altLang="ja-JP" sz="1400" dirty="0">
                <a:solidFill>
                  <a:srgbClr val="000000"/>
                </a:solidFill>
                <a:latin typeface="Arial"/>
                <a:cs typeface="Times New Roman" pitchFamily="18" charset="0"/>
              </a:rPr>
              <a:t>0057-00-06ma</a:t>
            </a:r>
          </a:p>
          <a:p>
            <a:pPr marL="0" indent="0">
              <a:lnSpc>
                <a:spcPts val="1300"/>
              </a:lnSpc>
              <a:buNone/>
            </a:pPr>
            <a:r>
              <a:rPr lang="ja-JP" altLang="en-US" sz="1400" dirty="0">
                <a:solidFill>
                  <a:srgbClr val="000000"/>
                </a:solidFill>
                <a:latin typeface="Arial"/>
                <a:cs typeface="Times New Roman" pitchFamily="18" charset="0"/>
              </a:rPr>
              <a:t>・</a:t>
            </a:r>
            <a:r>
              <a:rPr lang="fi-FI" altLang="ja-JP" sz="1400" dirty="0">
                <a:solidFill>
                  <a:srgbClr val="000000"/>
                </a:solidFill>
                <a:latin typeface="Arial"/>
                <a:cs typeface="Times New Roman" pitchFamily="18" charset="0"/>
              </a:rPr>
              <a:t>Evaluation of IEEE 802.15.6 Ultra-</a:t>
            </a:r>
            <a:r>
              <a:rPr lang="fi-FI" altLang="ja-JP" sz="1400" dirty="0" err="1">
                <a:solidFill>
                  <a:srgbClr val="000000"/>
                </a:solidFill>
                <a:latin typeface="Arial"/>
                <a:cs typeface="Times New Roman" pitchFamily="18" charset="0"/>
              </a:rPr>
              <a:t>wideband</a:t>
            </a:r>
            <a:r>
              <a:rPr lang="fi-FI" altLang="ja-JP" sz="1400" dirty="0">
                <a:solidFill>
                  <a:srgbClr val="000000"/>
                </a:solidFill>
                <a:latin typeface="Arial"/>
                <a:cs typeface="Times New Roman" pitchFamily="18" charset="0"/>
              </a:rPr>
              <a:t> </a:t>
            </a:r>
            <a:r>
              <a:rPr lang="fi-FI" altLang="ja-JP" sz="1400" dirty="0" err="1">
                <a:solidFill>
                  <a:srgbClr val="000000"/>
                </a:solidFill>
                <a:latin typeface="Arial"/>
                <a:cs typeface="Times New Roman" pitchFamily="18" charset="0"/>
              </a:rPr>
              <a:t>Physical</a:t>
            </a:r>
            <a:r>
              <a:rPr lang="fi-FI" altLang="ja-JP" sz="1400" dirty="0">
                <a:solidFill>
                  <a:srgbClr val="000000"/>
                </a:solidFill>
                <a:latin typeface="Arial"/>
                <a:cs typeface="Times New Roman" pitchFamily="18" charset="0"/>
              </a:rPr>
              <a:t> </a:t>
            </a:r>
            <a:r>
              <a:rPr lang="fi-FI" altLang="ja-JP" sz="1400" dirty="0" err="1">
                <a:solidFill>
                  <a:srgbClr val="000000"/>
                </a:solidFill>
                <a:latin typeface="Arial"/>
                <a:cs typeface="Times New Roman" pitchFamily="18" charset="0"/>
              </a:rPr>
              <a:t>Layer</a:t>
            </a:r>
            <a:r>
              <a:rPr lang="fi-FI" altLang="ja-JP" sz="1400" dirty="0">
                <a:solidFill>
                  <a:srgbClr val="000000"/>
                </a:solidFill>
                <a:latin typeface="Arial"/>
                <a:cs typeface="Times New Roman" pitchFamily="18" charset="0"/>
              </a:rPr>
              <a:t> </a:t>
            </a:r>
            <a:r>
              <a:rPr lang="fi-FI" altLang="ja-JP" sz="1400" dirty="0" err="1">
                <a:solidFill>
                  <a:srgbClr val="000000"/>
                </a:solidFill>
                <a:latin typeface="Arial"/>
                <a:cs typeface="Times New Roman" pitchFamily="18" charset="0"/>
              </a:rPr>
              <a:t>Utilizing</a:t>
            </a:r>
            <a:r>
              <a:rPr lang="fi-FI" altLang="ja-JP" sz="1400" dirty="0">
                <a:solidFill>
                  <a:srgbClr val="000000"/>
                </a:solidFill>
                <a:latin typeface="Arial"/>
                <a:cs typeface="Times New Roman" pitchFamily="18" charset="0"/>
              </a:rPr>
              <a:t> Super </a:t>
            </a:r>
            <a:r>
              <a:rPr lang="fi-FI" altLang="ja-JP" sz="1400" dirty="0" err="1">
                <a:solidFill>
                  <a:srgbClr val="000000"/>
                </a:solidFill>
                <a:latin typeface="Arial"/>
                <a:cs typeface="Times New Roman" pitchFamily="18" charset="0"/>
              </a:rPr>
              <a:t>Orthogonal</a:t>
            </a:r>
            <a:r>
              <a:rPr lang="fi-FI" altLang="ja-JP" sz="1400" dirty="0">
                <a:solidFill>
                  <a:srgbClr val="000000"/>
                </a:solidFill>
                <a:latin typeface="Arial"/>
                <a:cs typeface="Times New Roman" pitchFamily="18" charset="0"/>
              </a:rPr>
              <a:t> </a:t>
            </a:r>
            <a:r>
              <a:rPr lang="fi-FI" altLang="ja-JP" sz="1400" dirty="0" err="1">
                <a:solidFill>
                  <a:srgbClr val="000000"/>
                </a:solidFill>
                <a:latin typeface="Arial"/>
                <a:cs typeface="Times New Roman" pitchFamily="18" charset="0"/>
              </a:rPr>
              <a:t>Convolutional</a:t>
            </a:r>
            <a:r>
              <a:rPr lang="fi-FI" altLang="ja-JP" sz="1400" dirty="0">
                <a:solidFill>
                  <a:srgbClr val="000000"/>
                </a:solidFill>
                <a:latin typeface="Arial"/>
                <a:cs typeface="Times New Roman" pitchFamily="18" charset="0"/>
              </a:rPr>
              <a:t> </a:t>
            </a:r>
            <a:r>
              <a:rPr lang="fi-FI" altLang="ja-JP" sz="1400" dirty="0" err="1">
                <a:solidFill>
                  <a:srgbClr val="000000"/>
                </a:solidFill>
                <a:latin typeface="Arial"/>
                <a:cs typeface="Times New Roman" pitchFamily="18" charset="0"/>
              </a:rPr>
              <a:t>Code</a:t>
            </a:r>
            <a:endParaRPr lang="fi-FI" altLang="ja-JP" sz="1400" dirty="0">
              <a:solidFill>
                <a:srgbClr val="000000"/>
              </a:solidFill>
              <a:latin typeface="Arial"/>
              <a:cs typeface="Times New Roman" pitchFamily="18" charset="0"/>
            </a:endParaRPr>
          </a:p>
          <a:p>
            <a:pPr marL="0" indent="0">
              <a:lnSpc>
                <a:spcPts val="1300"/>
              </a:lnSpc>
              <a:buNone/>
            </a:pPr>
            <a:r>
              <a:rPr lang="fi-FI" altLang="ja-JP" sz="1400" dirty="0">
                <a:solidFill>
                  <a:srgbClr val="000000"/>
                </a:solidFill>
                <a:latin typeface="Arial"/>
                <a:cs typeface="Times New Roman" pitchFamily="18" charset="0"/>
              </a:rPr>
              <a:t>                                                                                                                                           15-24-0051-00-06ma</a:t>
            </a:r>
          </a:p>
          <a:p>
            <a:pPr marL="0" indent="0">
              <a:lnSpc>
                <a:spcPts val="1300"/>
              </a:lnSpc>
              <a:buNone/>
            </a:pPr>
            <a:r>
              <a:rPr lang="ja-JP" altLang="en-US" sz="1400" dirty="0">
                <a:solidFill>
                  <a:srgbClr val="000000"/>
                </a:solidFill>
                <a:latin typeface="Arial"/>
                <a:cs typeface="Times New Roman" pitchFamily="18" charset="0"/>
              </a:rPr>
              <a:t>・</a:t>
            </a:r>
            <a:r>
              <a:rPr lang="en-US" altLang="ja-JP" sz="1400" dirty="0">
                <a:solidFill>
                  <a:srgbClr val="000000"/>
                </a:solidFill>
                <a:latin typeface="Arial"/>
                <a:cs typeface="Times New Roman" pitchFamily="18" charset="0"/>
              </a:rPr>
              <a:t>Simulation results for Nagoya I. T. and YRP-IAI MAC proposal                                    15-23-0242-03-06ma</a:t>
            </a:r>
          </a:p>
          <a:p>
            <a:pPr marL="0" indent="0">
              <a:lnSpc>
                <a:spcPts val="1300"/>
              </a:lnSpc>
              <a:buNone/>
            </a:pPr>
            <a:r>
              <a:rPr lang="ja-JP" altLang="en-US" sz="1400" dirty="0">
                <a:solidFill>
                  <a:srgbClr val="000000"/>
                </a:solidFill>
                <a:latin typeface="Arial"/>
                <a:cs typeface="Times New Roman" pitchFamily="18" charset="0"/>
              </a:rPr>
              <a:t>・</a:t>
            </a:r>
            <a:r>
              <a:rPr lang="en-US" altLang="ja-JP" sz="1400" dirty="0">
                <a:solidFill>
                  <a:srgbClr val="000000"/>
                </a:solidFill>
                <a:latin typeface="Arial"/>
                <a:cs typeface="Times New Roman" pitchFamily="18" charset="0"/>
              </a:rPr>
              <a:t>Hybrid ARQ Scheme for High QoS Packets in High Class of Coexistence of IEEE 802.15.6ma 0474-01-06ma</a:t>
            </a:r>
          </a:p>
          <a:p>
            <a:pPr marL="0" indent="0">
              <a:lnSpc>
                <a:spcPts val="1300"/>
              </a:lnSpc>
              <a:buNone/>
            </a:pPr>
            <a:r>
              <a:rPr lang="ja-JP" altLang="en-US" sz="1400" dirty="0">
                <a:solidFill>
                  <a:srgbClr val="000000"/>
                </a:solidFill>
                <a:latin typeface="Arial"/>
                <a:cs typeface="Times New Roman" pitchFamily="18" charset="0"/>
              </a:rPr>
              <a:t>・</a:t>
            </a:r>
            <a:r>
              <a:rPr lang="en-US" altLang="ja-JP" sz="1400" dirty="0">
                <a:solidFill>
                  <a:srgbClr val="000000"/>
                </a:solidFill>
                <a:latin typeface="Arial"/>
                <a:cs typeface="Times New Roman" pitchFamily="18" charset="0"/>
              </a:rPr>
              <a:t>Evaluation of IEEE 802.15.6 Ultra-wideband Physical Layer Utilizing Super Orthogonal Convolutional Code</a:t>
            </a:r>
          </a:p>
          <a:p>
            <a:pPr marL="0" indent="0">
              <a:lnSpc>
                <a:spcPts val="1300"/>
              </a:lnSpc>
              <a:buNone/>
            </a:pPr>
            <a:r>
              <a:rPr lang="en-US" altLang="ja-JP" sz="1400" dirty="0">
                <a:solidFill>
                  <a:srgbClr val="000000"/>
                </a:solidFill>
                <a:latin typeface="Arial"/>
                <a:cs typeface="Times New Roman" pitchFamily="18" charset="0"/>
              </a:rPr>
              <a:t>                                                                                                                                            15-22-0562-05-06ma</a:t>
            </a:r>
          </a:p>
          <a:p>
            <a:pPr marL="0" indent="0">
              <a:lnSpc>
                <a:spcPts val="1300"/>
              </a:lnSpc>
              <a:buNone/>
            </a:pPr>
            <a:r>
              <a:rPr lang="ja-JP" altLang="en-US" sz="1400" dirty="0">
                <a:solidFill>
                  <a:srgbClr val="000000"/>
                </a:solidFill>
                <a:latin typeface="Arial"/>
                <a:cs typeface="Times New Roman" pitchFamily="18" charset="0"/>
              </a:rPr>
              <a:t>・</a:t>
            </a:r>
            <a:r>
              <a:rPr lang="en-US" altLang="ja-JP" sz="1400" dirty="0">
                <a:solidFill>
                  <a:srgbClr val="000000"/>
                </a:solidFill>
                <a:latin typeface="Arial"/>
                <a:cs typeface="Times New Roman" pitchFamily="18" charset="0"/>
              </a:rPr>
              <a:t>Preliminary performance evaluation of ranging in coexistence environment                  15-23-0353-04-06ma</a:t>
            </a:r>
          </a:p>
          <a:p>
            <a:pPr marL="0" indent="0">
              <a:lnSpc>
                <a:spcPts val="1300"/>
              </a:lnSpc>
              <a:buNone/>
            </a:pPr>
            <a:r>
              <a:rPr lang="ja-JP" altLang="en-US" sz="1400" dirty="0">
                <a:solidFill>
                  <a:srgbClr val="000000"/>
                </a:solidFill>
                <a:latin typeface="Arial"/>
                <a:cs typeface="Times New Roman" pitchFamily="18" charset="0"/>
              </a:rPr>
              <a:t>・</a:t>
            </a:r>
            <a:r>
              <a:rPr lang="en-US" altLang="ja-JP" sz="1400" dirty="0">
                <a:solidFill>
                  <a:srgbClr val="000000"/>
                </a:solidFill>
                <a:latin typeface="Arial"/>
                <a:cs typeface="Times New Roman" pitchFamily="18" charset="0"/>
              </a:rPr>
              <a:t>Performance Evaluation of Channel Coding under Various Channel Models in Some Classes of Coexistence in TG6ma</a:t>
            </a:r>
            <a:r>
              <a:rPr lang="ja-JP" altLang="en-US" sz="1400" dirty="0">
                <a:solidFill>
                  <a:srgbClr val="000000"/>
                </a:solidFill>
                <a:latin typeface="Arial"/>
                <a:cs typeface="Times New Roman" pitchFamily="18" charset="0"/>
              </a:rPr>
              <a:t>　　　　　　   　                                                                                                </a:t>
            </a:r>
            <a:r>
              <a:rPr lang="en-US" altLang="ja-JP" sz="1400" dirty="0">
                <a:solidFill>
                  <a:srgbClr val="000000"/>
                </a:solidFill>
                <a:latin typeface="Arial"/>
                <a:cs typeface="Times New Roman" pitchFamily="18" charset="0"/>
              </a:rPr>
              <a:t>15-23-0577-00-06ma</a:t>
            </a:r>
          </a:p>
          <a:p>
            <a:pPr marL="0" indent="0">
              <a:lnSpc>
                <a:spcPts val="1300"/>
              </a:lnSpc>
              <a:buNone/>
            </a:pPr>
            <a:r>
              <a:rPr lang="ja-JP" altLang="en-US" sz="1400" dirty="0">
                <a:solidFill>
                  <a:srgbClr val="000000"/>
                </a:solidFill>
                <a:latin typeface="Arial"/>
                <a:cs typeface="Times New Roman" pitchFamily="18" charset="0"/>
              </a:rPr>
              <a:t>・</a:t>
            </a:r>
            <a:r>
              <a:rPr lang="en-US" altLang="ja-JP" sz="1400" dirty="0">
                <a:solidFill>
                  <a:srgbClr val="000000"/>
                </a:solidFill>
                <a:latin typeface="Arial"/>
                <a:cs typeface="Times New Roman" pitchFamily="18" charset="0"/>
              </a:rPr>
              <a:t>TG6ma Channel Model Document for Enhanced Dependability                                    15-22-0519-05-06ma</a:t>
            </a:r>
          </a:p>
          <a:p>
            <a:pPr marL="0" indent="0">
              <a:lnSpc>
                <a:spcPts val="1300"/>
              </a:lnSpc>
              <a:buNone/>
            </a:pPr>
            <a:r>
              <a:rPr lang="ja-JP" altLang="en-US" sz="1400" dirty="0">
                <a:solidFill>
                  <a:srgbClr val="000000"/>
                </a:solidFill>
                <a:latin typeface="Arial"/>
                <a:cs typeface="Times New Roman" pitchFamily="18" charset="0"/>
              </a:rPr>
              <a:t>・</a:t>
            </a:r>
            <a:r>
              <a:rPr lang="en-US" altLang="ja-JP" sz="1400" dirty="0">
                <a:solidFill>
                  <a:srgbClr val="000000"/>
                </a:solidFill>
                <a:latin typeface="Arial"/>
                <a:cs typeface="Times New Roman" pitchFamily="18" charset="0"/>
              </a:rPr>
              <a:t>Draft pre-ballot comment resolution                                                                                15-23-0476-13-06ma </a:t>
            </a:r>
          </a:p>
          <a:p>
            <a:pPr marL="0" indent="0">
              <a:lnSpc>
                <a:spcPts val="1300"/>
              </a:lnSpc>
              <a:buNone/>
            </a:pPr>
            <a:r>
              <a:rPr lang="ja-JP" altLang="en-US" sz="1400" dirty="0">
                <a:solidFill>
                  <a:srgbClr val="000000"/>
                </a:solidFill>
                <a:latin typeface="Arial"/>
                <a:cs typeface="Times New Roman" pitchFamily="18" charset="0"/>
              </a:rPr>
              <a:t>・</a:t>
            </a:r>
            <a:r>
              <a:rPr lang="en-US" altLang="ja-JP" sz="1400" dirty="0">
                <a:solidFill>
                  <a:srgbClr val="000000"/>
                </a:solidFill>
                <a:latin typeface="Arial"/>
                <a:cs typeface="Times New Roman" pitchFamily="18" charset="0"/>
              </a:rPr>
              <a:t>Interference Mitigation Schemes in Class 3, 5, 6, and 7 of </a:t>
            </a:r>
            <a:r>
              <a:rPr lang="en-US" altLang="ja-JP" sz="1400" dirty="0" err="1">
                <a:solidFill>
                  <a:srgbClr val="000000"/>
                </a:solidFill>
                <a:latin typeface="Arial"/>
                <a:cs typeface="Times New Roman" pitchFamily="18" charset="0"/>
              </a:rPr>
              <a:t>Coexisitence</a:t>
            </a:r>
            <a:r>
              <a:rPr lang="en-US" altLang="ja-JP" sz="1400" dirty="0">
                <a:solidFill>
                  <a:srgbClr val="000000"/>
                </a:solidFill>
                <a:latin typeface="Arial"/>
                <a:cs typeface="Times New Roman" pitchFamily="18" charset="0"/>
              </a:rPr>
              <a:t> in TG6ma</a:t>
            </a:r>
            <a:r>
              <a:rPr lang="ja-JP" altLang="en-US" sz="1400" dirty="0">
                <a:solidFill>
                  <a:srgbClr val="000000"/>
                </a:solidFill>
                <a:latin typeface="Arial"/>
                <a:cs typeface="Times New Roman" pitchFamily="18" charset="0"/>
              </a:rPr>
              <a:t>　   </a:t>
            </a:r>
            <a:r>
              <a:rPr lang="en-US" altLang="ja-JP" sz="1400" dirty="0">
                <a:solidFill>
                  <a:srgbClr val="000000"/>
                </a:solidFill>
                <a:latin typeface="Arial"/>
                <a:cs typeface="Times New Roman" pitchFamily="18" charset="0"/>
              </a:rPr>
              <a:t>15-24-0073-00-06ma</a:t>
            </a:r>
          </a:p>
          <a:p>
            <a:pPr marL="0" indent="0">
              <a:lnSpc>
                <a:spcPts val="1300"/>
              </a:lnSpc>
              <a:buNone/>
            </a:pPr>
            <a:r>
              <a:rPr lang="ja-JP" altLang="en-US" sz="1400" dirty="0">
                <a:solidFill>
                  <a:srgbClr val="000000"/>
                </a:solidFill>
                <a:latin typeface="Arial"/>
                <a:cs typeface="Times New Roman" pitchFamily="18" charset="0"/>
              </a:rPr>
              <a:t>・</a:t>
            </a:r>
            <a:r>
              <a:rPr lang="en-US" altLang="ja-JP" sz="1400" dirty="0">
                <a:solidFill>
                  <a:srgbClr val="000000"/>
                </a:solidFill>
                <a:latin typeface="Arial"/>
                <a:cs typeface="Times New Roman" pitchFamily="18" charset="0"/>
              </a:rPr>
              <a:t>Proposed text for 6ma MAC  General Framework Elements &amp; Beacon Access Phase  15-23-0367-02-06ma </a:t>
            </a:r>
          </a:p>
          <a:p>
            <a:pPr marL="0" indent="0">
              <a:lnSpc>
                <a:spcPts val="1300"/>
              </a:lnSpc>
              <a:buNone/>
            </a:pPr>
            <a:r>
              <a:rPr lang="ja-JP" altLang="en-US" sz="1400" dirty="0">
                <a:solidFill>
                  <a:srgbClr val="000000"/>
                </a:solidFill>
                <a:latin typeface="Arial"/>
                <a:cs typeface="Times New Roman" pitchFamily="18" charset="0"/>
              </a:rPr>
              <a:t>・</a:t>
            </a:r>
            <a:r>
              <a:rPr lang="en-US" altLang="ja-JP" sz="1400" dirty="0">
                <a:solidFill>
                  <a:srgbClr val="000000"/>
                </a:solidFill>
                <a:latin typeface="Arial"/>
                <a:cs typeface="Times New Roman" pitchFamily="18" charset="0"/>
              </a:rPr>
              <a:t>Progress Report of TG6ma                                                                                             15-23-0056-05-06ma</a:t>
            </a:r>
          </a:p>
          <a:p>
            <a:pPr marL="0" indent="0">
              <a:lnSpc>
                <a:spcPts val="1300"/>
              </a:lnSpc>
              <a:buNone/>
            </a:pPr>
            <a:r>
              <a:rPr kumimoji="1" lang="ja-JP" altLang="en-US" sz="1400" b="0" i="0" u="none" strike="noStrike" kern="0" cap="none" spc="0" normalizeH="0" baseline="0" noProof="0" dirty="0">
                <a:ln>
                  <a:noFill/>
                </a:ln>
                <a:solidFill>
                  <a:srgbClr val="000000"/>
                </a:solidFill>
                <a:effectLst/>
                <a:uLnTx/>
                <a:uFillTx/>
                <a:latin typeface="Arial"/>
                <a:ea typeface="+mn-ea"/>
                <a:cs typeface="+mn-cs"/>
              </a:rPr>
              <a:t>・</a:t>
            </a:r>
            <a:r>
              <a:rPr kumimoji="1" lang="is-IS" altLang="ja-JP" sz="1400" b="0" i="0" u="none" strike="noStrike" kern="0" cap="none" spc="0" normalizeH="0" baseline="0" noProof="0" dirty="0">
                <a:ln>
                  <a:noFill/>
                </a:ln>
                <a:solidFill>
                  <a:srgbClr val="000000"/>
                </a:solidFill>
                <a:effectLst/>
                <a:uLnTx/>
                <a:uFillTx/>
                <a:latin typeface="Arial"/>
                <a:ea typeface="+mn-ea"/>
                <a:cs typeface="+mn-cs"/>
              </a:rPr>
              <a:t>TG15.6ma closing report for January 2024 meeting                                                       15-24-0074-00-06ma</a:t>
            </a:r>
          </a:p>
          <a:p>
            <a:pPr marL="0" indent="0">
              <a:lnSpc>
                <a:spcPts val="1300"/>
              </a:lnSpc>
              <a:buNone/>
            </a:pPr>
            <a:r>
              <a:rPr kumimoji="1" lang="ja-JP" altLang="en-US" sz="1400" b="0" i="0" u="none" strike="noStrike" kern="0" cap="none" spc="0" normalizeH="0" baseline="0" noProof="0" dirty="0">
                <a:ln>
                  <a:noFill/>
                </a:ln>
                <a:solidFill>
                  <a:srgbClr val="000000"/>
                </a:solidFill>
                <a:effectLst/>
                <a:uLnTx/>
                <a:uFillTx/>
                <a:latin typeface="Arial"/>
                <a:ea typeface="+mn-ea"/>
                <a:cs typeface="+mn-cs"/>
              </a:rPr>
              <a:t>・</a:t>
            </a:r>
            <a:r>
              <a:rPr kumimoji="1" lang="is-IS" altLang="ja-JP" sz="1400" b="0" i="0" u="none" strike="noStrike" kern="0" cap="none" spc="0" normalizeH="0" baseline="0" noProof="0" dirty="0">
                <a:ln>
                  <a:noFill/>
                </a:ln>
                <a:solidFill>
                  <a:srgbClr val="000000"/>
                </a:solidFill>
                <a:effectLst/>
                <a:uLnTx/>
                <a:uFillTx/>
                <a:latin typeface="Arial"/>
                <a:ea typeface="+mn-ea"/>
                <a:cs typeface="+mn-cs"/>
              </a:rPr>
              <a:t>TG15.6ma</a:t>
            </a:r>
            <a:r>
              <a:rPr lang="ja-JP" altLang="en-US" sz="1400" dirty="0">
                <a:solidFill>
                  <a:srgbClr val="000000"/>
                </a:solidFill>
                <a:latin typeface="Arial"/>
              </a:rPr>
              <a:t> </a:t>
            </a:r>
            <a:r>
              <a:rPr lang="en-US" altLang="ja-JP" sz="1400" dirty="0">
                <a:solidFill>
                  <a:srgbClr val="000000"/>
                </a:solidFill>
                <a:latin typeface="Arial"/>
              </a:rPr>
              <a:t>January 2024</a:t>
            </a:r>
            <a:r>
              <a:rPr kumimoji="1" lang="is-IS" altLang="ja-JP" sz="1400" b="0" i="0" u="none" strike="noStrike" kern="0" cap="none" spc="0" normalizeH="0" baseline="0" noProof="0" dirty="0">
                <a:ln>
                  <a:noFill/>
                </a:ln>
                <a:solidFill>
                  <a:srgbClr val="000000"/>
                </a:solidFill>
                <a:effectLst/>
                <a:uLnTx/>
                <a:uFillTx/>
                <a:latin typeface="Arial"/>
                <a:ea typeface="+mn-ea"/>
                <a:cs typeface="+mn-cs"/>
              </a:rPr>
              <a:t> meeting minutes                                                                     15-24-0075-00-06ma</a:t>
            </a:r>
            <a:r>
              <a:rPr lang="fi-FI" altLang="ja-JP" sz="1200" dirty="0"/>
              <a:t>      /</a:t>
            </a:r>
          </a:p>
          <a:p>
            <a:pPr marL="0" indent="0">
              <a:lnSpc>
                <a:spcPts val="1300"/>
              </a:lnSpc>
              <a:buNone/>
            </a:pPr>
            <a:endParaRPr kumimoji="1" lang="ja-JP" altLang="en-US" sz="1200" dirty="0"/>
          </a:p>
        </p:txBody>
      </p:sp>
      <p:sp>
        <p:nvSpPr>
          <p:cNvPr id="3" name="タイトル 2"/>
          <p:cNvSpPr>
            <a:spLocks noGrp="1"/>
          </p:cNvSpPr>
          <p:nvPr>
            <p:ph type="title"/>
          </p:nvPr>
        </p:nvSpPr>
        <p:spPr>
          <a:xfrm>
            <a:off x="611560" y="598188"/>
            <a:ext cx="7727370" cy="436855"/>
          </a:xfrm>
        </p:spPr>
        <p:txBody>
          <a:bodyPr/>
          <a:lstStyle/>
          <a:p>
            <a:r>
              <a:rPr lang="en-US" altLang="ja-JP" b="1" dirty="0">
                <a:latin typeface="+mn-lt"/>
              </a:rPr>
              <a:t>Contributions</a:t>
            </a:r>
            <a:endParaRPr kumimoji="1" lang="ja-JP" altLang="en-US" b="1" dirty="0">
              <a:latin typeface="+mn-lt"/>
            </a:endParaRPr>
          </a:p>
        </p:txBody>
      </p:sp>
      <p:sp>
        <p:nvSpPr>
          <p:cNvPr id="5" name="スライド番号プレースホルダー 4"/>
          <p:cNvSpPr>
            <a:spLocks noGrp="1"/>
          </p:cNvSpPr>
          <p:nvPr>
            <p:ph type="sldNum" sz="quarter" idx="12"/>
          </p:nvPr>
        </p:nvSpPr>
        <p:spPr/>
        <p:txBody>
          <a:bodyPr/>
          <a:lstStyle/>
          <a:p>
            <a:r>
              <a:rPr lang="en-US" altLang="ja-JP" dirty="0"/>
              <a:t>Slide </a:t>
            </a:r>
            <a:fld id="{17C47D4F-CAA3-4307-B0EF-8C4B3E0CF21D}" type="slidenum">
              <a:rPr lang="en-US" altLang="ja-JP" smtClean="0"/>
              <a:pPr/>
              <a:t>18</a:t>
            </a:fld>
            <a:endParaRPr lang="en-US" altLang="ja-JP" dirty="0"/>
          </a:p>
        </p:txBody>
      </p:sp>
      <p:sp>
        <p:nvSpPr>
          <p:cNvPr id="6" name="日付プレースホルダー 1">
            <a:extLst>
              <a:ext uri="{FF2B5EF4-FFF2-40B4-BE49-F238E27FC236}">
                <a16:creationId xmlns:a16="http://schemas.microsoft.com/office/drawing/2014/main" id="{55DB1751-FA70-423D-ABF7-E7F07B5181F0}"/>
              </a:ext>
            </a:extLst>
          </p:cNvPr>
          <p:cNvSpPr>
            <a:spLocks noGrp="1"/>
          </p:cNvSpPr>
          <p:nvPr>
            <p:ph type="dt" sz="half" idx="2"/>
          </p:nvPr>
        </p:nvSpPr>
        <p:spPr>
          <a:xfrm>
            <a:off x="684483" y="394156"/>
            <a:ext cx="1600200" cy="215444"/>
          </a:xfrm>
        </p:spPr>
        <p:txBody>
          <a:bodyPr/>
          <a:lstStyle/>
          <a:p>
            <a:r>
              <a:rPr lang="en-US" altLang="ja-JP"/>
              <a:t>January 2024</a:t>
            </a:r>
            <a:endParaRPr lang="en-US" altLang="ja-JP" dirty="0"/>
          </a:p>
        </p:txBody>
      </p:sp>
    </p:spTree>
    <p:extLst>
      <p:ext uri="{BB962C8B-B14F-4D97-AF65-F5344CB8AC3E}">
        <p14:creationId xmlns:p14="http://schemas.microsoft.com/office/powerpoint/2010/main" val="20542669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idx="1"/>
          </p:nvPr>
        </p:nvSpPr>
        <p:spPr>
          <a:xfrm>
            <a:off x="671782" y="1326842"/>
            <a:ext cx="8296718" cy="5004852"/>
          </a:xfrm>
        </p:spPr>
        <p:txBody>
          <a:bodyPr/>
          <a:lstStyle/>
          <a:p>
            <a:pPr marL="514350" marR="0" lvl="0" indent="-514350" algn="l" defTabSz="914400" rtl="0" eaLnBrk="1" fontAlgn="base" latinLnBrk="0" hangingPunct="1">
              <a:lnSpc>
                <a:spcPct val="100000"/>
              </a:lnSpc>
              <a:spcBef>
                <a:spcPct val="20000"/>
              </a:spcBef>
              <a:spcAft>
                <a:spcPct val="0"/>
              </a:spcAft>
              <a:buClrTx/>
              <a:buSzTx/>
              <a:buFont typeface="+mj-lt"/>
              <a:buAutoNum type="arabicPeriod"/>
              <a:tabLst/>
              <a:defRPr/>
            </a:pPr>
            <a:r>
              <a:rPr kumimoji="1" lang="en-US" altLang="ja-JP" sz="2000" b="0" i="0" u="none" strike="noStrike" kern="0" cap="none" spc="0" normalizeH="0" baseline="0" noProof="0" dirty="0">
                <a:ln>
                  <a:noFill/>
                </a:ln>
                <a:solidFill>
                  <a:srgbClr val="000000"/>
                </a:solidFill>
                <a:effectLst/>
                <a:uLnTx/>
                <a:uFillTx/>
                <a:latin typeface="Arial"/>
              </a:rPr>
              <a:t>Chair; Ryuji Kohno, YNU/YRP-IAI  </a:t>
            </a:r>
          </a:p>
          <a:p>
            <a:pPr marL="0" marR="0" lvl="0" indent="0" algn="l" defTabSz="914400" rtl="0" eaLnBrk="1" fontAlgn="base" latinLnBrk="0" hangingPunct="1">
              <a:lnSpc>
                <a:spcPct val="100000"/>
              </a:lnSpc>
              <a:spcBef>
                <a:spcPct val="20000"/>
              </a:spcBef>
              <a:spcAft>
                <a:spcPct val="0"/>
              </a:spcAft>
              <a:buClrTx/>
              <a:buSzTx/>
              <a:buNone/>
              <a:tabLst/>
              <a:defRPr/>
            </a:pPr>
            <a:r>
              <a:rPr lang="en-US" altLang="ja-JP" sz="2000" dirty="0">
                <a:solidFill>
                  <a:srgbClr val="000000"/>
                </a:solidFill>
                <a:latin typeface="Arial"/>
              </a:rPr>
              <a:t>                 </a:t>
            </a:r>
            <a:r>
              <a:rPr kumimoji="1" lang="en-US" altLang="ja-JP" sz="2000" b="0" i="0" u="none" strike="noStrike" kern="0" cap="none" spc="0" normalizeH="0" baseline="0" noProof="0" dirty="0">
                <a:ln>
                  <a:noFill/>
                </a:ln>
                <a:solidFill>
                  <a:srgbClr val="000000"/>
                </a:solidFill>
                <a:effectLst/>
                <a:uLnTx/>
                <a:uFillTx/>
                <a:latin typeface="Arial"/>
              </a:rPr>
              <a:t> kohno@ynu.ac.jp, kohno@yrp-iai.jp</a:t>
            </a:r>
          </a:p>
          <a:p>
            <a:pPr marL="514350" marR="0" lvl="0" indent="-514350" algn="l" defTabSz="914400" rtl="0" eaLnBrk="1" fontAlgn="base" latinLnBrk="0" hangingPunct="1">
              <a:lnSpc>
                <a:spcPct val="100000"/>
              </a:lnSpc>
              <a:spcBef>
                <a:spcPct val="20000"/>
              </a:spcBef>
              <a:spcAft>
                <a:spcPct val="0"/>
              </a:spcAft>
              <a:buClrTx/>
              <a:buSzTx/>
              <a:buFontTx/>
              <a:buAutoNum type="arabicPeriod" startAt="2"/>
              <a:tabLst/>
              <a:defRPr/>
            </a:pPr>
            <a:r>
              <a:rPr kumimoji="1" lang="en-US" altLang="ja-JP" sz="2000" b="0" i="0" u="none" strike="noStrike" kern="0" cap="none" spc="0" normalizeH="0" baseline="0" noProof="0" dirty="0">
                <a:ln>
                  <a:noFill/>
                </a:ln>
                <a:solidFill>
                  <a:srgbClr val="000000"/>
                </a:solidFill>
                <a:effectLst/>
                <a:uLnTx/>
                <a:uFillTx/>
                <a:latin typeface="Arial"/>
              </a:rPr>
              <a:t>1</a:t>
            </a:r>
            <a:r>
              <a:rPr kumimoji="1" lang="en-US" altLang="ja-JP" sz="2000" b="0" i="0" u="none" strike="noStrike" kern="0" cap="none" spc="0" normalizeH="0" baseline="30000" noProof="0" dirty="0">
                <a:ln>
                  <a:noFill/>
                </a:ln>
                <a:solidFill>
                  <a:srgbClr val="000000"/>
                </a:solidFill>
                <a:effectLst/>
                <a:uLnTx/>
                <a:uFillTx/>
                <a:latin typeface="Arial"/>
              </a:rPr>
              <a:t>st</a:t>
            </a:r>
            <a:r>
              <a:rPr kumimoji="1" lang="en-US" altLang="ja-JP" sz="2000" b="0" i="0" u="none" strike="noStrike" kern="0" cap="none" spc="0" normalizeH="0" baseline="0" noProof="0" dirty="0">
                <a:ln>
                  <a:noFill/>
                </a:ln>
                <a:solidFill>
                  <a:srgbClr val="000000"/>
                </a:solidFill>
                <a:effectLst/>
                <a:uLnTx/>
                <a:uFillTx/>
                <a:latin typeface="Arial"/>
              </a:rPr>
              <a:t> Vice-Chair;   Marco Hernandez, YRP-IAI/CWC</a:t>
            </a:r>
          </a:p>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en-US" altLang="ja-JP" sz="2000" b="0" i="0" u="none" strike="noStrike" kern="0" cap="none" spc="0" normalizeH="0" baseline="0" noProof="0" dirty="0">
                <a:ln>
                  <a:noFill/>
                </a:ln>
                <a:solidFill>
                  <a:srgbClr val="000000"/>
                </a:solidFill>
                <a:effectLst/>
                <a:uLnTx/>
                <a:uFillTx/>
                <a:latin typeface="Arial"/>
              </a:rPr>
              <a:t>                  m</a:t>
            </a:r>
            <a:r>
              <a:rPr lang="en-US" altLang="ja-JP" sz="2000" dirty="0">
                <a:solidFill>
                  <a:srgbClr val="000000"/>
                </a:solidFill>
                <a:latin typeface="Arial"/>
              </a:rPr>
              <a:t>arco.hernandez@ieee.org</a:t>
            </a:r>
            <a:endParaRPr kumimoji="1" lang="en-US" altLang="ja-JP" sz="2000" b="0" i="0" u="none" strike="noStrike" kern="0" cap="none" spc="0" normalizeH="0" baseline="0" noProof="0" dirty="0">
              <a:ln>
                <a:noFill/>
              </a:ln>
              <a:solidFill>
                <a:srgbClr val="000000"/>
              </a:solidFill>
              <a:effectLst/>
              <a:uLnTx/>
              <a:uFillTx/>
              <a:latin typeface="Arial"/>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lang="en-US" altLang="ja-JP" sz="2000" dirty="0">
                <a:solidFill>
                  <a:srgbClr val="000000"/>
                </a:solidFill>
                <a:latin typeface="Arial"/>
              </a:rPr>
              <a:t>        2</a:t>
            </a:r>
            <a:r>
              <a:rPr lang="en-US" altLang="ja-JP" sz="2000" baseline="30000" dirty="0">
                <a:solidFill>
                  <a:srgbClr val="000000"/>
                </a:solidFill>
                <a:latin typeface="Arial"/>
              </a:rPr>
              <a:t>nd</a:t>
            </a:r>
            <a:r>
              <a:rPr lang="en-US" altLang="ja-JP" sz="2000" dirty="0">
                <a:solidFill>
                  <a:srgbClr val="000000"/>
                </a:solidFill>
                <a:latin typeface="Arial"/>
              </a:rPr>
              <a:t> Vice-Chair; Daisuke Anzai, NIT</a:t>
            </a:r>
            <a:r>
              <a:rPr kumimoji="1" lang="en-US" altLang="ja-JP" sz="2000" b="0" i="0" u="none" strike="noStrike" kern="0" cap="none" spc="0" normalizeH="0" baseline="0" noProof="0" dirty="0">
                <a:ln>
                  <a:noFill/>
                </a:ln>
                <a:solidFill>
                  <a:srgbClr val="000000"/>
                </a:solidFill>
                <a:effectLst/>
                <a:uLnTx/>
                <a:uFillTx/>
                <a:latin typeface="Arial"/>
              </a:rPr>
              <a:t>    </a:t>
            </a:r>
          </a:p>
          <a:p>
            <a:pPr marL="0" marR="0" lvl="0" indent="0" algn="l" defTabSz="914400" rtl="0" eaLnBrk="1" fontAlgn="base" latinLnBrk="0" hangingPunct="1">
              <a:lnSpc>
                <a:spcPct val="100000"/>
              </a:lnSpc>
              <a:spcBef>
                <a:spcPct val="20000"/>
              </a:spcBef>
              <a:spcAft>
                <a:spcPct val="0"/>
              </a:spcAft>
              <a:buClrTx/>
              <a:buSzTx/>
              <a:buFontTx/>
              <a:buNone/>
              <a:tabLst/>
              <a:defRPr/>
            </a:pPr>
            <a:r>
              <a:rPr lang="en-US" altLang="ja-JP" sz="2000" dirty="0">
                <a:solidFill>
                  <a:srgbClr val="000000"/>
                </a:solidFill>
                <a:latin typeface="Arial"/>
              </a:rPr>
              <a:t>                  </a:t>
            </a:r>
            <a:r>
              <a:rPr kumimoji="1" lang="en-US" altLang="ja-JP" sz="2000" b="0" i="0" u="none" strike="noStrike" kern="0" cap="none" spc="0" normalizeH="0" baseline="0" noProof="0" dirty="0">
                <a:ln>
                  <a:noFill/>
                </a:ln>
                <a:solidFill>
                  <a:srgbClr val="000000"/>
                </a:solidFill>
                <a:effectLst/>
                <a:uLnTx/>
                <a:uFillTx/>
                <a:latin typeface="Arial"/>
              </a:rPr>
              <a:t>anzai@nitech.ac.jp</a:t>
            </a:r>
          </a:p>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en-US" altLang="ja-JP" sz="2000" b="0" i="0" u="none" strike="noStrike" kern="0" cap="none" spc="0" normalizeH="0" baseline="0" noProof="0" dirty="0">
                <a:ln>
                  <a:noFill/>
                </a:ln>
                <a:solidFill>
                  <a:srgbClr val="000000"/>
                </a:solidFill>
                <a:effectLst/>
                <a:uLnTx/>
                <a:uFillTx/>
                <a:latin typeface="Arial"/>
              </a:rPr>
              <a:t>3.   Secretary;      Takumi Kobayashi, YNU/TCU</a:t>
            </a:r>
          </a:p>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en-US" altLang="ja-JP" sz="2000" b="0" i="0" u="none" strike="noStrike" kern="0" cap="none" spc="0" normalizeH="0" baseline="0" noProof="0" dirty="0">
                <a:ln>
                  <a:noFill/>
                </a:ln>
                <a:solidFill>
                  <a:srgbClr val="000000"/>
                </a:solidFill>
                <a:effectLst/>
                <a:uLnTx/>
                <a:uFillTx/>
                <a:latin typeface="Arial"/>
              </a:rPr>
              <a:t>                  kobayashi-takumi@yrp-iai.jp, kobayashi@nitech.ac.jp</a:t>
            </a:r>
          </a:p>
          <a:p>
            <a:pPr marL="514350" marR="0" lvl="0" indent="-514350" algn="l" defTabSz="914400" rtl="0" eaLnBrk="1" fontAlgn="base" latinLnBrk="0" hangingPunct="1">
              <a:lnSpc>
                <a:spcPct val="100000"/>
              </a:lnSpc>
              <a:spcBef>
                <a:spcPct val="20000"/>
              </a:spcBef>
              <a:spcAft>
                <a:spcPct val="0"/>
              </a:spcAft>
              <a:buClrTx/>
              <a:buSzTx/>
              <a:buFontTx/>
              <a:buAutoNum type="arabicPeriod" startAt="4"/>
              <a:tabLst/>
              <a:defRPr/>
            </a:pPr>
            <a:r>
              <a:rPr kumimoji="1" lang="en-US" altLang="ja-JP" sz="2000" b="0" i="0" u="none" strike="noStrike" kern="0" cap="none" spc="0" normalizeH="0" baseline="0" noProof="0" dirty="0">
                <a:ln>
                  <a:noFill/>
                </a:ln>
                <a:solidFill>
                  <a:srgbClr val="000000"/>
                </a:solidFill>
                <a:effectLst/>
                <a:uLnTx/>
                <a:uFillTx/>
                <a:latin typeface="Arial"/>
              </a:rPr>
              <a:t>Technical Editors;  </a:t>
            </a:r>
          </a:p>
          <a:p>
            <a:pPr marL="0" marR="0" lvl="0" indent="0" algn="l" defTabSz="914400" rtl="0" eaLnBrk="1" fontAlgn="base" latinLnBrk="0" hangingPunct="1">
              <a:lnSpc>
                <a:spcPct val="100000"/>
              </a:lnSpc>
              <a:spcBef>
                <a:spcPct val="20000"/>
              </a:spcBef>
              <a:spcAft>
                <a:spcPct val="0"/>
              </a:spcAft>
              <a:buClrTx/>
              <a:buSzTx/>
              <a:buNone/>
              <a:tabLst/>
              <a:defRPr/>
            </a:pPr>
            <a:r>
              <a:rPr lang="en-US" altLang="ja-JP" sz="2000" dirty="0">
                <a:solidFill>
                  <a:srgbClr val="000000"/>
                </a:solidFill>
                <a:latin typeface="Arial"/>
              </a:rPr>
              <a:t>             </a:t>
            </a:r>
            <a:r>
              <a:rPr kumimoji="1" lang="en-US" altLang="ja-JP" sz="2000" b="0" i="0" u="none" strike="noStrike" kern="0" cap="none" spc="0" normalizeH="0" baseline="0" noProof="0" dirty="0">
                <a:ln>
                  <a:noFill/>
                </a:ln>
                <a:solidFill>
                  <a:srgbClr val="000000"/>
                </a:solidFill>
                <a:effectLst/>
                <a:uLnTx/>
                <a:uFillTx/>
                <a:latin typeface="Arial"/>
              </a:rPr>
              <a:t>Minsoo Kim, YRP-IAI   minsoo@minsookim.com</a:t>
            </a:r>
          </a:p>
          <a:p>
            <a:pPr marL="0" marR="0" lvl="0" indent="0" algn="just" defTabSz="914400" rtl="0" eaLnBrk="1" fontAlgn="base" latinLnBrk="0" hangingPunct="1">
              <a:lnSpc>
                <a:spcPct val="100000"/>
              </a:lnSpc>
              <a:spcBef>
                <a:spcPct val="20000"/>
              </a:spcBef>
              <a:spcAft>
                <a:spcPct val="0"/>
              </a:spcAft>
              <a:buClrTx/>
              <a:buSzTx/>
              <a:buFontTx/>
              <a:buNone/>
              <a:tabLst/>
              <a:defRPr/>
            </a:pPr>
            <a:r>
              <a:rPr lang="en-US" altLang="ja-JP" sz="2000" dirty="0">
                <a:solidFill>
                  <a:srgbClr val="000000"/>
                </a:solidFill>
                <a:latin typeface="Arial"/>
              </a:rPr>
              <a:t>             Seong-Soon Joo, KPST     wowbk@kpst.co.kr</a:t>
            </a:r>
          </a:p>
          <a:p>
            <a:pPr marL="0" marR="0" lvl="0" indent="0" algn="just" defTabSz="914400" rtl="0" eaLnBrk="1" fontAlgn="base" latinLnBrk="0" hangingPunct="1">
              <a:lnSpc>
                <a:spcPct val="100000"/>
              </a:lnSpc>
              <a:spcBef>
                <a:spcPct val="20000"/>
              </a:spcBef>
              <a:spcAft>
                <a:spcPct val="0"/>
              </a:spcAft>
              <a:buClrTx/>
              <a:buSzTx/>
              <a:buFontTx/>
              <a:buNone/>
              <a:tabLst/>
              <a:defRPr/>
            </a:pPr>
            <a:r>
              <a:rPr kumimoji="1" lang="en-US" altLang="ja-JP" sz="2000" b="0" i="0" u="none" strike="noStrike" kern="0" cap="none" spc="0" normalizeH="0" baseline="0" noProof="0" dirty="0">
                <a:ln>
                  <a:noFill/>
                </a:ln>
                <a:solidFill>
                  <a:srgbClr val="000000"/>
                </a:solidFill>
                <a:effectLst/>
                <a:uLnTx/>
                <a:uFillTx/>
                <a:latin typeface="Arial"/>
              </a:rPr>
              <a:t>             Kento </a:t>
            </a:r>
            <a:r>
              <a:rPr kumimoji="1" lang="en-US" altLang="ja-JP" sz="2000" b="0" i="0" u="none" strike="noStrike" kern="0" cap="none" spc="0" normalizeH="0" baseline="0" noProof="0" dirty="0" err="1">
                <a:ln>
                  <a:noFill/>
                </a:ln>
                <a:solidFill>
                  <a:srgbClr val="000000"/>
                </a:solidFill>
                <a:effectLst/>
                <a:uLnTx/>
                <a:uFillTx/>
                <a:latin typeface="Arial"/>
              </a:rPr>
              <a:t>Takabayashi</a:t>
            </a:r>
            <a:r>
              <a:rPr kumimoji="1" lang="en-US" altLang="ja-JP" sz="2000" b="0" i="0" u="none" strike="noStrike" kern="0" cap="none" spc="0" normalizeH="0" baseline="0" noProof="0" dirty="0">
                <a:ln>
                  <a:noFill/>
                </a:ln>
                <a:solidFill>
                  <a:srgbClr val="000000"/>
                </a:solidFill>
                <a:effectLst/>
                <a:uLnTx/>
                <a:uFillTx/>
                <a:latin typeface="Arial"/>
              </a:rPr>
              <a:t>, Toyo U. </a:t>
            </a:r>
            <a:r>
              <a:rPr kumimoji="1" lang="fi-FI" altLang="ja-JP" sz="2000" b="0" i="0" u="none" strike="noStrike" kern="0" cap="none" spc="0" normalizeH="0" baseline="0" noProof="0" dirty="0">
                <a:ln>
                  <a:noFill/>
                </a:ln>
                <a:solidFill>
                  <a:srgbClr val="000000"/>
                </a:solidFill>
                <a:effectLst/>
                <a:uLnTx/>
                <a:uFillTx/>
                <a:latin typeface="Arial"/>
              </a:rPr>
              <a:t>takabayashi.kento.xp@gmail.com</a:t>
            </a:r>
            <a:endParaRPr kumimoji="1" lang="en-US" altLang="ja-JP" sz="2000" b="0" i="0" u="none" strike="noStrike" kern="0" cap="none" spc="0" normalizeH="0" baseline="0" noProof="0" dirty="0">
              <a:ln>
                <a:noFill/>
              </a:ln>
              <a:solidFill>
                <a:srgbClr val="000000"/>
              </a:solidFill>
              <a:effectLst/>
              <a:uLnTx/>
              <a:uFillTx/>
              <a:latin typeface="Arial"/>
            </a:endParaRPr>
          </a:p>
          <a:p>
            <a:pPr marL="0" lvl="0" indent="0">
              <a:buNone/>
              <a:defRPr/>
            </a:pPr>
            <a:r>
              <a:rPr kumimoji="1" lang="en-US" altLang="ja-JP" sz="2000" dirty="0"/>
              <a:t>             Marco Hernandez, YRP-IAI/CWC  </a:t>
            </a:r>
            <a:r>
              <a:rPr kumimoji="1" lang="en-US" altLang="ja-JP" sz="2000" dirty="0" err="1">
                <a:hlinkClick r:id="rId3"/>
              </a:rPr>
              <a:t>marco.hernandez@ie</a:t>
            </a:r>
            <a:r>
              <a:rPr lang="en-US" altLang="ja-JP" sz="2000" dirty="0"/>
              <a:t> </a:t>
            </a:r>
            <a:r>
              <a:rPr kumimoji="1" lang="en-US" altLang="ja-JP" sz="2000" dirty="0">
                <a:hlinkClick r:id="rId3"/>
              </a:rPr>
              <a:t>ee.org</a:t>
            </a:r>
            <a:endParaRPr kumimoji="1" lang="en-US" altLang="ja-JP" sz="2000" dirty="0"/>
          </a:p>
          <a:p>
            <a:pPr marL="0" marR="0" lvl="0" indent="0" algn="l" defTabSz="914400" rtl="0" eaLnBrk="1" fontAlgn="base" latinLnBrk="0" hangingPunct="1">
              <a:lnSpc>
                <a:spcPct val="100000"/>
              </a:lnSpc>
              <a:spcBef>
                <a:spcPct val="20000"/>
              </a:spcBef>
              <a:spcAft>
                <a:spcPct val="0"/>
              </a:spcAft>
              <a:buClrTx/>
              <a:buSzTx/>
              <a:buFontTx/>
              <a:buNone/>
              <a:tabLst/>
              <a:defRPr/>
            </a:pPr>
            <a:r>
              <a:rPr lang="en-US" altLang="ja-JP" sz="2000" dirty="0"/>
              <a:t>             Jussi Haapola, CWC   jussi.haapola@oulu.fi</a:t>
            </a:r>
            <a:endParaRPr kumimoji="1" lang="ja-JP" altLang="en-US" sz="2000" dirty="0"/>
          </a:p>
        </p:txBody>
      </p:sp>
      <p:sp>
        <p:nvSpPr>
          <p:cNvPr id="3" name="タイトル 2"/>
          <p:cNvSpPr>
            <a:spLocks noGrp="1"/>
          </p:cNvSpPr>
          <p:nvPr>
            <p:ph type="title"/>
          </p:nvPr>
        </p:nvSpPr>
        <p:spPr>
          <a:xfrm>
            <a:off x="671782" y="618708"/>
            <a:ext cx="7772400" cy="595929"/>
          </a:xfrm>
        </p:spPr>
        <p:txBody>
          <a:bodyPr/>
          <a:lstStyle/>
          <a:p>
            <a:r>
              <a:rPr lang="en-US" altLang="ja-JP" sz="2800" b="1" dirty="0">
                <a:solidFill>
                  <a:schemeClr val="tx1"/>
                </a:solidFill>
                <a:latin typeface="+mn-lt"/>
              </a:rPr>
              <a:t>Contacts and Conference call</a:t>
            </a:r>
            <a:endParaRPr kumimoji="1" lang="ja-JP" altLang="en-US" sz="2800" b="1" dirty="0">
              <a:solidFill>
                <a:schemeClr val="tx1"/>
              </a:solidFill>
              <a:latin typeface="+mn-lt"/>
            </a:endParaRPr>
          </a:p>
        </p:txBody>
      </p:sp>
      <p:sp>
        <p:nvSpPr>
          <p:cNvPr id="5" name="object 7">
            <a:extLst>
              <a:ext uri="{FF2B5EF4-FFF2-40B4-BE49-F238E27FC236}">
                <a16:creationId xmlns:a16="http://schemas.microsoft.com/office/drawing/2014/main" id="{CB567D8C-D167-C57C-E514-6BC30E42E6C8}"/>
              </a:ext>
            </a:extLst>
          </p:cNvPr>
          <p:cNvSpPr txBox="1"/>
          <p:nvPr/>
        </p:nvSpPr>
        <p:spPr>
          <a:xfrm>
            <a:off x="671782" y="403264"/>
            <a:ext cx="1385617" cy="215444"/>
          </a:xfrm>
          <a:prstGeom prst="rect">
            <a:avLst/>
          </a:prstGeom>
        </p:spPr>
        <p:txBody>
          <a:bodyPr vert="horz" wrap="square" lIns="0" tIns="0" rIns="0" bIns="0" rtlCol="0">
            <a:sp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r>
              <a:rPr kumimoji="1" lang="en-US" sz="1400" b="1" i="0" u="none" strike="noStrike" kern="1200" cap="none" spc="-5" normalizeH="0" baseline="0" noProof="0" dirty="0">
                <a:ln>
                  <a:noFill/>
                </a:ln>
                <a:solidFill>
                  <a:srgbClr val="000000"/>
                </a:solidFill>
                <a:effectLst/>
                <a:uLnTx/>
                <a:uFillTx/>
                <a:latin typeface="Arial"/>
                <a:ea typeface="+mn-ea"/>
                <a:cs typeface="Arial"/>
              </a:rPr>
              <a:t>January 2024</a:t>
            </a:r>
            <a:endParaRPr kumimoji="1" sz="1400" b="0" i="0" u="none" strike="noStrike" kern="1200" cap="none" spc="0" normalizeH="0" baseline="0" noProof="0" dirty="0">
              <a:ln>
                <a:noFill/>
              </a:ln>
              <a:solidFill>
                <a:srgbClr val="000000"/>
              </a:solidFill>
              <a:effectLst/>
              <a:uLnTx/>
              <a:uFillTx/>
              <a:latin typeface="Arial"/>
              <a:ea typeface="+mn-ea"/>
              <a:cs typeface="Arial"/>
            </a:endParaRPr>
          </a:p>
        </p:txBody>
      </p:sp>
      <p:sp>
        <p:nvSpPr>
          <p:cNvPr id="7" name="スライド番号プレースホルダー 5">
            <a:extLst>
              <a:ext uri="{FF2B5EF4-FFF2-40B4-BE49-F238E27FC236}">
                <a16:creationId xmlns:a16="http://schemas.microsoft.com/office/drawing/2014/main" id="{95F69E21-5412-37B6-7073-C1312266EDD8}"/>
              </a:ext>
            </a:extLst>
          </p:cNvPr>
          <p:cNvSpPr>
            <a:spLocks noGrp="1"/>
          </p:cNvSpPr>
          <p:nvPr>
            <p:ph type="sldNum" sz="quarter" idx="12"/>
          </p:nvPr>
        </p:nvSpPr>
        <p:spPr>
          <a:xfrm>
            <a:off x="4344988" y="6475413"/>
            <a:ext cx="530225" cy="182562"/>
          </a:xfrm>
        </p:spPr>
        <p:txBody>
          <a:bodyPr/>
          <a:lstStyle/>
          <a:p>
            <a:r>
              <a:rPr lang="en-US" altLang="ja-JP" dirty="0"/>
              <a:t>Slide </a:t>
            </a:r>
            <a:fld id="{38E6254A-D985-444C-BBE9-59789D09939F}" type="slidenum">
              <a:rPr lang="en-US" altLang="ja-JP"/>
              <a:pPr/>
              <a:t>19</a:t>
            </a:fld>
            <a:endParaRPr lang="en-US" altLang="ja-JP" dirty="0"/>
          </a:p>
        </p:txBody>
      </p:sp>
    </p:spTree>
    <p:extLst>
      <p:ext uri="{BB962C8B-B14F-4D97-AF65-F5344CB8AC3E}">
        <p14:creationId xmlns:p14="http://schemas.microsoft.com/office/powerpoint/2010/main" val="41496701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ー 5"/>
          <p:cNvSpPr>
            <a:spLocks noGrp="1"/>
          </p:cNvSpPr>
          <p:nvPr>
            <p:ph type="sldNum" sz="quarter" idx="12"/>
          </p:nvPr>
        </p:nvSpPr>
        <p:spPr>
          <a:xfrm>
            <a:off x="4342756" y="6475413"/>
            <a:ext cx="530225" cy="182562"/>
          </a:xfrm>
        </p:spPr>
        <p:txBody>
          <a:bodyPr/>
          <a:lstStyle/>
          <a:p>
            <a:r>
              <a:rPr lang="en-US" altLang="ja-JP" dirty="0"/>
              <a:t>Slide </a:t>
            </a:r>
            <a:fld id="{E1A173A1-C39B-41EB-BCF2-B522BCC141FC}" type="slidenum">
              <a:rPr lang="en-US" altLang="ja-JP"/>
              <a:pPr/>
              <a:t>2</a:t>
            </a:fld>
            <a:endParaRPr lang="en-US" altLang="ja-JP" dirty="0"/>
          </a:p>
        </p:txBody>
      </p:sp>
      <p:sp>
        <p:nvSpPr>
          <p:cNvPr id="26626" name="Rectangle 2"/>
          <p:cNvSpPr>
            <a:spLocks noGrp="1" noChangeArrowheads="1"/>
          </p:cNvSpPr>
          <p:nvPr>
            <p:ph type="ctrTitle"/>
          </p:nvPr>
        </p:nvSpPr>
        <p:spPr>
          <a:xfrm>
            <a:off x="811221" y="1195610"/>
            <a:ext cx="7593294" cy="5039951"/>
          </a:xfrm>
        </p:spPr>
        <p:txBody>
          <a:bodyPr/>
          <a:lstStyle/>
          <a:p>
            <a:r>
              <a:rPr lang="en-US" altLang="ja-JP" b="1" dirty="0">
                <a:ea typeface="ＭＳ Ｐゴシック" pitchFamily="50" charset="-128"/>
              </a:rPr>
              <a:t>IEEE 802.15 TG6ma </a:t>
            </a:r>
            <a:br>
              <a:rPr lang="en-US" altLang="ja-JP" b="1" dirty="0">
                <a:ea typeface="ＭＳ Ｐゴシック" pitchFamily="50" charset="-128"/>
              </a:rPr>
            </a:br>
            <a:r>
              <a:rPr kumimoji="1" lang="en-US" altLang="ja-JP" sz="3600" b="0" i="0" u="none" strike="noStrike" kern="0" cap="none" spc="0" normalizeH="0" baseline="0" noProof="0" dirty="0">
                <a:ln>
                  <a:noFill/>
                </a:ln>
                <a:solidFill>
                  <a:srgbClr val="000000"/>
                </a:solidFill>
                <a:effectLst/>
                <a:uLnTx/>
                <a:uFillTx/>
                <a:latin typeface="Times New Roman"/>
                <a:ea typeface="ＭＳ Ｐゴシック" charset="-128"/>
                <a:cs typeface="+mj-cs"/>
              </a:rPr>
              <a:t>(Revision of IEEE802.15.6-2012) </a:t>
            </a:r>
            <a:br>
              <a:rPr kumimoji="1" lang="en-US" altLang="ja-JP" sz="3600" b="1" i="0" u="none" strike="noStrike" kern="0" cap="none" spc="0" normalizeH="0" baseline="0" noProof="0" dirty="0">
                <a:ln>
                  <a:noFill/>
                </a:ln>
                <a:solidFill>
                  <a:srgbClr val="000000"/>
                </a:solidFill>
                <a:effectLst/>
                <a:uLnTx/>
                <a:uFillTx/>
                <a:latin typeface="Times New Roman"/>
                <a:ea typeface="ＭＳ Ｐゴシック" pitchFamily="50" charset="-128"/>
                <a:cs typeface="+mj-cs"/>
              </a:rPr>
            </a:br>
            <a:br>
              <a:rPr lang="en-US" altLang="ja-JP" b="1" dirty="0">
                <a:ea typeface="ＭＳ Ｐゴシック" pitchFamily="50" charset="-128"/>
              </a:rPr>
            </a:br>
            <a:r>
              <a:rPr lang="en-US" altLang="ja-JP" sz="4400" dirty="0">
                <a:ea typeface="ＭＳ Ｐゴシック" pitchFamily="50" charset="-128"/>
              </a:rPr>
              <a:t>Closing Report</a:t>
            </a:r>
            <a:br>
              <a:rPr lang="en-US" altLang="ja-JP" dirty="0">
                <a:ea typeface="ＭＳ Ｐゴシック" pitchFamily="50" charset="-128"/>
              </a:rPr>
            </a:br>
            <a:br>
              <a:rPr lang="en-US" altLang="ja-JP" dirty="0">
                <a:ea typeface="ＭＳ Ｐゴシック" pitchFamily="50" charset="-128"/>
              </a:rPr>
            </a:br>
            <a:r>
              <a:rPr lang="en-US" altLang="ja-JP" sz="2800" dirty="0">
                <a:ea typeface="ＭＳ Ｐゴシック" pitchFamily="50" charset="-128"/>
              </a:rPr>
              <a:t>In Personal and Virtual Hybrid Interim Session</a:t>
            </a:r>
            <a:br>
              <a:rPr lang="en-US" altLang="ja-JP" sz="2800" dirty="0">
                <a:ea typeface="ＭＳ Ｐゴシック" pitchFamily="50" charset="-128"/>
              </a:rPr>
            </a:br>
            <a:r>
              <a:rPr lang="en-US" altLang="ja-JP" sz="2800" dirty="0">
                <a:ea typeface="ＭＳ Ｐゴシック" pitchFamily="50" charset="-128"/>
              </a:rPr>
              <a:t>Panama</a:t>
            </a:r>
            <a:br>
              <a:rPr lang="en-US" altLang="ja-JP" sz="2800" dirty="0">
                <a:ea typeface="ＭＳ Ｐゴシック" pitchFamily="50" charset="-128"/>
              </a:rPr>
            </a:br>
            <a:r>
              <a:rPr lang="en-US" altLang="ja-JP" sz="2800" dirty="0">
                <a:ea typeface="ＭＳ Ｐゴシック" pitchFamily="50" charset="-128"/>
              </a:rPr>
              <a:t>January 18</a:t>
            </a:r>
            <a:r>
              <a:rPr lang="en-US" altLang="ja-JP" sz="2800" baseline="30000" dirty="0">
                <a:ea typeface="ＭＳ Ｐゴシック" pitchFamily="50" charset="-128"/>
              </a:rPr>
              <a:t>th</a:t>
            </a:r>
            <a:r>
              <a:rPr lang="en-US" altLang="ja-JP" sz="2800" dirty="0">
                <a:ea typeface="ＭＳ Ｐゴシック" pitchFamily="50" charset="-128"/>
              </a:rPr>
              <a:t>, 2024</a:t>
            </a:r>
            <a:br>
              <a:rPr lang="en-US" altLang="ja-JP" sz="3600" dirty="0">
                <a:ea typeface="ＭＳ Ｐゴシック" pitchFamily="50" charset="-128"/>
              </a:rPr>
            </a:br>
            <a:r>
              <a:rPr lang="en-US" altLang="ja-JP" sz="2800" dirty="0">
                <a:ea typeface="ＭＳ Ｐゴシック" pitchFamily="50" charset="-128"/>
              </a:rPr>
              <a:t>Ryuji Kohno</a:t>
            </a:r>
            <a:br>
              <a:rPr lang="en-US" altLang="ja-JP" sz="2800" dirty="0">
                <a:ea typeface="ＭＳ Ｐゴシック" pitchFamily="50" charset="-128"/>
              </a:rPr>
            </a:br>
            <a:r>
              <a:rPr lang="en-US" altLang="ja-JP" sz="2000" dirty="0">
                <a:ea typeface="ＭＳ Ｐゴシック" pitchFamily="50" charset="-128"/>
              </a:rPr>
              <a:t>Yokohama National University(YNU),</a:t>
            </a:r>
            <a:br>
              <a:rPr lang="en-US" altLang="ja-JP" sz="2000" dirty="0">
                <a:ea typeface="ＭＳ Ｐゴシック" pitchFamily="50" charset="-128"/>
              </a:rPr>
            </a:br>
            <a:r>
              <a:rPr lang="en-US" altLang="ja-JP" sz="2000" dirty="0">
                <a:ea typeface="ＭＳ Ｐゴシック" pitchFamily="50" charset="-128"/>
              </a:rPr>
              <a:t>YRP International Alliance Institute(YRP-IAI)</a:t>
            </a:r>
            <a:br>
              <a:rPr lang="en-US" altLang="ja-JP" sz="2000" dirty="0">
                <a:ea typeface="ＭＳ Ｐゴシック" pitchFamily="50" charset="-128"/>
              </a:rPr>
            </a:br>
            <a:endParaRPr lang="ja-JP" altLang="ja-JP" dirty="0"/>
          </a:p>
        </p:txBody>
      </p:sp>
      <p:sp>
        <p:nvSpPr>
          <p:cNvPr id="5" name="日付プレースホルダー 1">
            <a:extLst>
              <a:ext uri="{FF2B5EF4-FFF2-40B4-BE49-F238E27FC236}">
                <a16:creationId xmlns:a16="http://schemas.microsoft.com/office/drawing/2014/main" id="{23F01D8F-AC3E-4333-AC38-81280346CF47}"/>
              </a:ext>
            </a:extLst>
          </p:cNvPr>
          <p:cNvSpPr>
            <a:spLocks noGrp="1"/>
          </p:cNvSpPr>
          <p:nvPr>
            <p:ph type="dt" sz="half" idx="2"/>
          </p:nvPr>
        </p:nvSpPr>
        <p:spPr>
          <a:xfrm>
            <a:off x="684483" y="394156"/>
            <a:ext cx="1600200" cy="215444"/>
          </a:xfrm>
        </p:spPr>
        <p:txBody>
          <a:bodyPr/>
          <a:lstStyle/>
          <a:p>
            <a:r>
              <a:rPr lang="en-US" altLang="ja-JP"/>
              <a:t>January 2024</a:t>
            </a:r>
            <a:endParaRPr lang="en-US" altLang="ja-JP" dirty="0"/>
          </a:p>
        </p:txBody>
      </p:sp>
    </p:spTree>
    <p:extLst>
      <p:ext uri="{BB962C8B-B14F-4D97-AF65-F5344CB8AC3E}">
        <p14:creationId xmlns:p14="http://schemas.microsoft.com/office/powerpoint/2010/main" val="19231936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2"/>
          <p:cNvSpPr>
            <a:spLocks noGrp="1"/>
          </p:cNvSpPr>
          <p:nvPr>
            <p:ph idx="1"/>
          </p:nvPr>
        </p:nvSpPr>
        <p:spPr>
          <a:xfrm>
            <a:off x="755650" y="2133600"/>
            <a:ext cx="7764463" cy="2878138"/>
          </a:xfrm>
        </p:spPr>
        <p:txBody>
          <a:bodyPr/>
          <a:lstStyle/>
          <a:p>
            <a:pPr algn="ctr"/>
            <a:r>
              <a:rPr lang="en-US" altLang="ja-JP" b="1" dirty="0">
                <a:solidFill>
                  <a:schemeClr val="tx2"/>
                </a:solidFill>
                <a:latin typeface="Times New Roman" pitchFamily="18" charset="0"/>
                <a:ea typeface="ＭＳ Ｐゴシック" charset="-128"/>
              </a:rPr>
              <a:t>Thank You !</a:t>
            </a:r>
          </a:p>
          <a:p>
            <a:pPr algn="ctr"/>
            <a:endParaRPr lang="en-US" altLang="ja-JP" b="1" dirty="0">
              <a:solidFill>
                <a:schemeClr val="tx2"/>
              </a:solidFill>
              <a:latin typeface="Times New Roman" pitchFamily="18" charset="0"/>
              <a:ea typeface="ＭＳ Ｐゴシック" charset="-128"/>
            </a:endParaRPr>
          </a:p>
          <a:p>
            <a:pPr algn="ctr"/>
            <a:r>
              <a:rPr lang="en-US" altLang="ja-JP" b="1" dirty="0">
                <a:solidFill>
                  <a:schemeClr val="tx2"/>
                </a:solidFill>
                <a:latin typeface="Times New Roman" pitchFamily="18" charset="0"/>
                <a:ea typeface="ＭＳ Ｐゴシック" charset="-128"/>
              </a:rPr>
              <a:t>Any Questions ?</a:t>
            </a:r>
          </a:p>
          <a:p>
            <a:endParaRPr lang="en-US" altLang="ja-JP" dirty="0">
              <a:ea typeface="ＭＳ Ｐゴシック" charset="-128"/>
            </a:endParaRPr>
          </a:p>
        </p:txBody>
      </p:sp>
      <p:sp>
        <p:nvSpPr>
          <p:cNvPr id="11267" name="Slide Number Placeholder 5"/>
          <p:cNvSpPr>
            <a:spLocks noGrp="1"/>
          </p:cNvSpPr>
          <p:nvPr>
            <p:ph type="sldNum" sz="quarter" idx="4294967295"/>
          </p:nvPr>
        </p:nvSpPr>
        <p:spPr>
          <a:xfrm>
            <a:off x="4398956" y="6453336"/>
            <a:ext cx="593111" cy="21544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charset="0"/>
                <a:ea typeface="ＭＳ Ｐゴシック" charset="-128"/>
              </a:defRPr>
            </a:lvl1pPr>
            <a:lvl2pPr eaLnBrk="0" hangingPunct="0">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charset="0"/>
                <a:ea typeface="ＭＳ Ｐゴシック" charset="-128"/>
              </a:defRPr>
            </a:lvl2pPr>
            <a:lvl3pPr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ＭＳ Ｐゴシック" charset="-128"/>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charset="0"/>
                <a:ea typeface="ＭＳ Ｐゴシック" charset="-128"/>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charset="0"/>
                <a:ea typeface="ＭＳ Ｐゴシック" charset="-128"/>
              </a:defRPr>
            </a:lvl9pPr>
          </a:lstStyle>
          <a:p>
            <a:pPr eaLnBrk="1" hangingPunct="1">
              <a:spcBef>
                <a:spcPct val="0"/>
              </a:spcBef>
            </a:pPr>
            <a:r>
              <a:rPr lang="en-US" altLang="ja-JP" sz="1400" dirty="0">
                <a:latin typeface="Times New Roman" pitchFamily="18" charset="0"/>
              </a:rPr>
              <a:t>Slide </a:t>
            </a:r>
            <a:fld id="{E38E3EF7-C539-4772-B002-32A88B061C64}" type="slidenum">
              <a:rPr lang="en-US" altLang="ja-JP" sz="1400" smtClean="0">
                <a:latin typeface="Times New Roman" pitchFamily="18" charset="0"/>
              </a:rPr>
              <a:pPr eaLnBrk="1" hangingPunct="1">
                <a:spcBef>
                  <a:spcPct val="0"/>
                </a:spcBef>
              </a:pPr>
              <a:t>20</a:t>
            </a:fld>
            <a:endParaRPr lang="en-US" altLang="ja-JP" sz="1400" dirty="0">
              <a:latin typeface="Times New Roman" pitchFamily="18" charset="0"/>
            </a:endParaRPr>
          </a:p>
        </p:txBody>
      </p:sp>
      <p:sp>
        <p:nvSpPr>
          <p:cNvPr id="5" name="日付プレースホルダー 1">
            <a:extLst>
              <a:ext uri="{FF2B5EF4-FFF2-40B4-BE49-F238E27FC236}">
                <a16:creationId xmlns:a16="http://schemas.microsoft.com/office/drawing/2014/main" id="{6F6D7E6C-7629-457B-9A4C-EB18B7BE596D}"/>
              </a:ext>
            </a:extLst>
          </p:cNvPr>
          <p:cNvSpPr>
            <a:spLocks noGrp="1"/>
          </p:cNvSpPr>
          <p:nvPr>
            <p:ph type="dt" sz="half" idx="2"/>
          </p:nvPr>
        </p:nvSpPr>
        <p:spPr>
          <a:xfrm>
            <a:off x="684483" y="394156"/>
            <a:ext cx="1600200" cy="215444"/>
          </a:xfrm>
        </p:spPr>
        <p:txBody>
          <a:bodyPr/>
          <a:lstStyle/>
          <a:p>
            <a:r>
              <a:rPr lang="en-US" altLang="ja-JP"/>
              <a:t>January 2024</a:t>
            </a:r>
            <a:endParaRPr lang="en-US" altLang="ja-JP" dirty="0"/>
          </a:p>
        </p:txBody>
      </p:sp>
    </p:spTree>
    <p:extLst>
      <p:ext uri="{BB962C8B-B14F-4D97-AF65-F5344CB8AC3E}">
        <p14:creationId xmlns:p14="http://schemas.microsoft.com/office/powerpoint/2010/main" val="24278625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直線コネクタ 6">
            <a:extLst>
              <a:ext uri="{FF2B5EF4-FFF2-40B4-BE49-F238E27FC236}">
                <a16:creationId xmlns:a16="http://schemas.microsoft.com/office/drawing/2014/main" id="{BD63B443-E47D-34EF-69C0-A8EF8841979A}"/>
              </a:ext>
            </a:extLst>
          </p:cNvPr>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sm" len="sm"/>
            <a:tailEnd type="none" w="sm" len="sm"/>
          </a:ln>
          <a:effectLst/>
          <a:extLst>
            <a:ext uri="{AF507438-7753-43E0-B8FC-AC1667EBCBE1}">
              <a14:hiddenEffects xmlns:a14="http://schemas.microsoft.com/office/drawing/2010/main">
                <a:effectLst>
                  <a:outerShdw algn="ctr" rotWithShape="0">
                    <a:schemeClr val="bg2"/>
                  </a:outerShdw>
                </a:effectLst>
              </a14:hiddenEffects>
            </a:ext>
          </a:extLst>
        </p:spPr>
      </p:cxnSp>
      <p:sp>
        <p:nvSpPr>
          <p:cNvPr id="2" name="コンテンツ プレースホルダー 1">
            <a:extLst>
              <a:ext uri="{FF2B5EF4-FFF2-40B4-BE49-F238E27FC236}">
                <a16:creationId xmlns:a16="http://schemas.microsoft.com/office/drawing/2014/main" id="{8BA1793D-5BD3-4403-95C9-9E3B555A15E0}"/>
              </a:ext>
            </a:extLst>
          </p:cNvPr>
          <p:cNvSpPr>
            <a:spLocks noGrp="1"/>
          </p:cNvSpPr>
          <p:nvPr>
            <p:ph idx="1"/>
          </p:nvPr>
        </p:nvSpPr>
        <p:spPr>
          <a:xfrm>
            <a:off x="197875" y="1607473"/>
            <a:ext cx="8824450" cy="5206793"/>
          </a:xfrm>
        </p:spPr>
        <p:txBody>
          <a:bodyPr/>
          <a:lstStyle/>
          <a:p>
            <a:pPr marL="0" indent="0">
              <a:lnSpc>
                <a:spcPts val="2100"/>
              </a:lnSpc>
              <a:buNone/>
            </a:pPr>
            <a:r>
              <a:rPr lang="en-US" altLang="ja-JP" sz="1800" b="1" dirty="0"/>
              <a:t>Objective</a:t>
            </a:r>
            <a:r>
              <a:rPr lang="en-US" altLang="ja-JP" sz="1800" dirty="0"/>
              <a:t>: E</a:t>
            </a:r>
            <a:r>
              <a:rPr kumimoji="1" lang="en-US" altLang="ja-JP" sz="1800" dirty="0"/>
              <a:t>nhancements to the BAN Ultra Wideband (UWB) physical layer (PHY) and media access control (MAC) to support enhanced dependability to a human BAN (</a:t>
            </a:r>
            <a:r>
              <a:rPr kumimoji="1" lang="en-US" altLang="ja-JP" sz="1800" dirty="0">
                <a:solidFill>
                  <a:srgbClr val="FF0000"/>
                </a:solidFill>
              </a:rPr>
              <a:t>HBAN</a:t>
            </a:r>
            <a:r>
              <a:rPr kumimoji="1" lang="en-US" altLang="ja-JP" sz="1800" dirty="0"/>
              <a:t>) and adds support for vehicle body area networks (</a:t>
            </a:r>
            <a:r>
              <a:rPr kumimoji="1" lang="en-US" altLang="ja-JP" sz="1800" dirty="0">
                <a:solidFill>
                  <a:srgbClr val="FF0000"/>
                </a:solidFill>
              </a:rPr>
              <a:t>VBAN</a:t>
            </a:r>
            <a:r>
              <a:rPr kumimoji="1" lang="en-US" altLang="ja-JP" sz="1800" dirty="0"/>
              <a:t>), a coordinator in a vehicle with devices around the vehicular cabin.</a:t>
            </a:r>
          </a:p>
          <a:p>
            <a:pPr marL="0" indent="0">
              <a:lnSpc>
                <a:spcPts val="2100"/>
              </a:lnSpc>
              <a:buNone/>
            </a:pPr>
            <a:r>
              <a:rPr lang="en-US" altLang="ja-JP" sz="1800" b="1" dirty="0"/>
              <a:t>Action:  </a:t>
            </a:r>
          </a:p>
          <a:p>
            <a:pPr marL="0" indent="0">
              <a:lnSpc>
                <a:spcPts val="2100"/>
              </a:lnSpc>
              <a:buNone/>
            </a:pPr>
            <a:r>
              <a:rPr lang="en-US" altLang="ja-JP" sz="1800" dirty="0">
                <a:solidFill>
                  <a:srgbClr val="FF0000"/>
                </a:solidFill>
                <a:highlight>
                  <a:srgbClr val="FFFF00"/>
                </a:highlight>
              </a:rPr>
              <a:t>•Update draft#1.11 of  Draft Proposals for Pre-Ballot</a:t>
            </a:r>
          </a:p>
          <a:p>
            <a:pPr marL="0" indent="0">
              <a:lnSpc>
                <a:spcPts val="2100"/>
              </a:lnSpc>
              <a:buNone/>
            </a:pPr>
            <a:r>
              <a:rPr lang="en-US" altLang="ja-JP" sz="1800" dirty="0">
                <a:solidFill>
                  <a:srgbClr val="FF0000"/>
                </a:solidFill>
              </a:rPr>
              <a:t>•Comment resolution for draft#1.11</a:t>
            </a:r>
          </a:p>
          <a:p>
            <a:pPr marL="0" indent="0">
              <a:lnSpc>
                <a:spcPts val="2100"/>
              </a:lnSpc>
              <a:buNone/>
            </a:pPr>
            <a:r>
              <a:rPr lang="en-US" altLang="ja-JP" sz="1800" dirty="0">
                <a:solidFill>
                  <a:srgbClr val="FF0000"/>
                </a:solidFill>
              </a:rPr>
              <a:t>•Performance Evaluation of Technologies in PHY; Channel Coding According to 8 QoS Levels of Packets and  Coexistence Levels, Interference Mitigation, etc.  </a:t>
            </a:r>
          </a:p>
          <a:p>
            <a:pPr marL="0" indent="0">
              <a:lnSpc>
                <a:spcPts val="2100"/>
              </a:lnSpc>
              <a:buNone/>
            </a:pPr>
            <a:r>
              <a:rPr lang="en-US" altLang="ja-JP" sz="1800" dirty="0">
                <a:solidFill>
                  <a:srgbClr val="FF0000"/>
                </a:solidFill>
              </a:rPr>
              <a:t>•Performance Evaluation of Technologies in MAC; Channel Management, CCA, Hybrid Contention Free/Access Protocol According to 8 </a:t>
            </a:r>
            <a:r>
              <a:rPr lang="en-US" altLang="ja-JP" sz="1800" dirty="0" err="1">
                <a:solidFill>
                  <a:srgbClr val="FF0000"/>
                </a:solidFill>
              </a:rPr>
              <a:t>QoSs</a:t>
            </a:r>
            <a:r>
              <a:rPr lang="en-US" altLang="ja-JP" sz="1800" dirty="0">
                <a:solidFill>
                  <a:srgbClr val="FF0000"/>
                </a:solidFill>
              </a:rPr>
              <a:t> and Coexistences.</a:t>
            </a:r>
          </a:p>
          <a:p>
            <a:pPr marL="0" indent="0">
              <a:lnSpc>
                <a:spcPts val="2100"/>
              </a:lnSpc>
              <a:buNone/>
            </a:pPr>
            <a:r>
              <a:rPr lang="en-US" altLang="ja-JP" sz="1800" dirty="0">
                <a:solidFill>
                  <a:srgbClr val="FF0000"/>
                </a:solidFill>
              </a:rPr>
              <a:t>•Harmonization or Commonality with 4ab in Coexistence and Feasible Implementation of 6ma and 4ab</a:t>
            </a:r>
          </a:p>
          <a:p>
            <a:pPr marL="0" indent="0">
              <a:lnSpc>
                <a:spcPts val="2100"/>
              </a:lnSpc>
              <a:buNone/>
            </a:pPr>
            <a:r>
              <a:rPr lang="en-US" altLang="ja-JP" sz="1800" dirty="0">
                <a:solidFill>
                  <a:srgbClr val="FF0000"/>
                </a:solidFill>
              </a:rPr>
              <a:t>•Feasibility of TSN of 802.1 in MAC</a:t>
            </a:r>
          </a:p>
          <a:p>
            <a:pPr marL="0" indent="0">
              <a:lnSpc>
                <a:spcPts val="2100"/>
              </a:lnSpc>
              <a:buNone/>
            </a:pPr>
            <a:r>
              <a:rPr lang="en-US" altLang="ja-JP" sz="1800" b="1" dirty="0"/>
              <a:t>Next Things to Do</a:t>
            </a:r>
            <a:r>
              <a:rPr lang="ja-JP" altLang="en-US" sz="1800" b="1" dirty="0"/>
              <a:t>：</a:t>
            </a:r>
            <a:endParaRPr lang="en-US" altLang="ja-JP" sz="1800" b="1" dirty="0"/>
          </a:p>
          <a:p>
            <a:pPr marL="0" indent="0">
              <a:lnSpc>
                <a:spcPts val="2100"/>
              </a:lnSpc>
              <a:buNone/>
            </a:pPr>
            <a:r>
              <a:rPr lang="en-US" altLang="ja-JP" sz="1800" dirty="0">
                <a:solidFill>
                  <a:srgbClr val="FF0000"/>
                </a:solidFill>
              </a:rPr>
              <a:t>     Finalize draft#1 for Letter Ballot</a:t>
            </a:r>
            <a:endParaRPr lang="en-US" altLang="ja-JP" sz="1800" dirty="0"/>
          </a:p>
          <a:p>
            <a:pPr marL="0" indent="0">
              <a:lnSpc>
                <a:spcPts val="2100"/>
              </a:lnSpc>
              <a:buNone/>
            </a:pPr>
            <a:endParaRPr kumimoji="1" lang="ja-JP" altLang="en-US" sz="1800" dirty="0"/>
          </a:p>
        </p:txBody>
      </p:sp>
      <p:sp>
        <p:nvSpPr>
          <p:cNvPr id="3" name="タイトル 2">
            <a:extLst>
              <a:ext uri="{FF2B5EF4-FFF2-40B4-BE49-F238E27FC236}">
                <a16:creationId xmlns:a16="http://schemas.microsoft.com/office/drawing/2014/main" id="{1BA2FB5A-48E5-4AD7-9ECE-FBB543BFA4A8}"/>
              </a:ext>
            </a:extLst>
          </p:cNvPr>
          <p:cNvSpPr>
            <a:spLocks noGrp="1"/>
          </p:cNvSpPr>
          <p:nvPr>
            <p:ph type="title"/>
          </p:nvPr>
        </p:nvSpPr>
        <p:spPr>
          <a:xfrm>
            <a:off x="33452" y="790222"/>
            <a:ext cx="9139413" cy="754576"/>
          </a:xfrm>
        </p:spPr>
        <p:txBody>
          <a:bodyPr/>
          <a:lstStyle/>
          <a:p>
            <a:pPr>
              <a:lnSpc>
                <a:spcPts val="2700"/>
              </a:lnSpc>
            </a:pPr>
            <a:r>
              <a:rPr kumimoji="1" lang="en-US" altLang="ja-JP" sz="3200" b="1" dirty="0"/>
              <a:t>1. Objectives of TG 6ma – Enhanced Dependability Body Area Network (</a:t>
            </a:r>
            <a:r>
              <a:rPr kumimoji="1" lang="en-US" altLang="ja-JP" sz="3200" b="1" dirty="0">
                <a:solidFill>
                  <a:srgbClr val="FF0000"/>
                </a:solidFill>
              </a:rPr>
              <a:t>ED-BAN</a:t>
            </a:r>
            <a:r>
              <a:rPr kumimoji="1" lang="en-US" altLang="ja-JP" sz="3200" b="1" dirty="0"/>
              <a:t>)</a:t>
            </a:r>
            <a:endParaRPr kumimoji="1" lang="ja-JP" altLang="en-US" sz="3200" b="1" dirty="0"/>
          </a:p>
        </p:txBody>
      </p:sp>
      <p:sp>
        <p:nvSpPr>
          <p:cNvPr id="4" name="スライド番号プレースホルダー 3">
            <a:extLst>
              <a:ext uri="{FF2B5EF4-FFF2-40B4-BE49-F238E27FC236}">
                <a16:creationId xmlns:a16="http://schemas.microsoft.com/office/drawing/2014/main" id="{9311624E-D0E3-42BC-970C-737FCA18AA5B}"/>
              </a:ext>
            </a:extLst>
          </p:cNvPr>
          <p:cNvSpPr>
            <a:spLocks noGrp="1"/>
          </p:cNvSpPr>
          <p:nvPr>
            <p:ph type="sldNum" sz="quarter" idx="12"/>
          </p:nvPr>
        </p:nvSpPr>
        <p:spPr/>
        <p:txBody>
          <a:bodyPr/>
          <a:lstStyle/>
          <a:p>
            <a:r>
              <a:rPr lang="en-US" altLang="ja-JP" dirty="0"/>
              <a:t>Slide </a:t>
            </a:r>
            <a:fld id="{17C47D4F-CAA3-4307-B0EF-8C4B3E0CF21D}" type="slidenum">
              <a:rPr lang="en-US" altLang="ja-JP" smtClean="0"/>
              <a:pPr/>
              <a:t>3</a:t>
            </a:fld>
            <a:endParaRPr lang="en-US" altLang="ja-JP" dirty="0"/>
          </a:p>
        </p:txBody>
      </p:sp>
      <p:sp>
        <p:nvSpPr>
          <p:cNvPr id="5" name="日付プレースホルダー 4">
            <a:extLst>
              <a:ext uri="{FF2B5EF4-FFF2-40B4-BE49-F238E27FC236}">
                <a16:creationId xmlns:a16="http://schemas.microsoft.com/office/drawing/2014/main" id="{9F63DC78-98B1-408F-AB92-1A373B627C18}"/>
              </a:ext>
            </a:extLst>
          </p:cNvPr>
          <p:cNvSpPr>
            <a:spLocks noGrp="1"/>
          </p:cNvSpPr>
          <p:nvPr>
            <p:ph type="dt" sz="half" idx="2"/>
          </p:nvPr>
        </p:nvSpPr>
        <p:spPr/>
        <p:txBody>
          <a:bodyPr/>
          <a:lstStyle/>
          <a:p>
            <a:r>
              <a:rPr lang="en-US" altLang="ja-JP"/>
              <a:t>January 2024</a:t>
            </a:r>
            <a:endParaRPr lang="en-US" altLang="ja-JP" dirty="0"/>
          </a:p>
        </p:txBody>
      </p:sp>
    </p:spTree>
    <p:extLst>
      <p:ext uri="{BB962C8B-B14F-4D97-AF65-F5344CB8AC3E}">
        <p14:creationId xmlns:p14="http://schemas.microsoft.com/office/powerpoint/2010/main" val="3561759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線コネクタ 2">
            <a:extLst>
              <a:ext uri="{FF2B5EF4-FFF2-40B4-BE49-F238E27FC236}">
                <a16:creationId xmlns:a16="http://schemas.microsoft.com/office/drawing/2014/main" id="{1D08CDC4-19F4-A245-6555-20785D021168}"/>
              </a:ext>
            </a:extLst>
          </p:cNvPr>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sm" len="sm"/>
            <a:tailEnd type="none" w="sm" len="sm"/>
          </a:ln>
          <a:effectLst/>
          <a:extLst>
            <a:ext uri="{AF507438-7753-43E0-B8FC-AC1667EBCBE1}">
              <a14:hiddenEffects xmlns:a14="http://schemas.microsoft.com/office/drawing/2010/main">
                <a:effectLst>
                  <a:outerShdw algn="ctr" rotWithShape="0">
                    <a:schemeClr val="bg2"/>
                  </a:outerShdw>
                </a:effectLst>
              </a14:hiddenEffects>
            </a:ext>
          </a:extLst>
        </p:spPr>
      </p:cxnSp>
      <p:sp>
        <p:nvSpPr>
          <p:cNvPr id="7" name="テキスト ボックス 6">
            <a:extLst>
              <a:ext uri="{FF2B5EF4-FFF2-40B4-BE49-F238E27FC236}">
                <a16:creationId xmlns:a16="http://schemas.microsoft.com/office/drawing/2014/main" id="{B4C6DAAE-52BC-42AD-95F6-1BE672B93C93}"/>
              </a:ext>
            </a:extLst>
          </p:cNvPr>
          <p:cNvSpPr txBox="1"/>
          <p:nvPr/>
        </p:nvSpPr>
        <p:spPr>
          <a:xfrm>
            <a:off x="386133" y="1115532"/>
            <a:ext cx="8704710"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TG15.6ma has three own sessions such as</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Session1</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sym typeface="Wingdings" panose="05000000000000000000" pitchFamily="2" charset="2"/>
              </a:rPr>
              <a:t>(</a:t>
            </a:r>
            <a:r>
              <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sym typeface="Wingdings" panose="05000000000000000000" pitchFamily="2" charset="2"/>
              </a:rPr>
              <a:t>Virtual RM#2</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sym typeface="Wingdings" panose="05000000000000000000" pitchFamily="2" charset="2"/>
              </a:rPr>
              <a:t>)</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AM2  10:30-12:30 Jan. 15</a:t>
            </a:r>
            <a:r>
              <a:rPr kumimoji="1" lang="en-US" altLang="ja-JP" sz="1200" b="1" i="0" u="none" strike="noStrike" kern="1200" cap="none" spc="0" normalizeH="0" baseline="0" noProof="0" dirty="0">
                <a:ln>
                  <a:noFill/>
                </a:ln>
                <a:solidFill>
                  <a:prstClr val="black"/>
                </a:solidFill>
                <a:effectLst/>
                <a:highlight>
                  <a:srgbClr val="FFFF00"/>
                </a:highlight>
                <a:uLnTx/>
                <a:uFillTx/>
                <a:latin typeface="游ゴシック" panose="020F0502020204030204"/>
                <a:ea typeface="游ゴシック" panose="020B0400000000000000" pitchFamily="50" charset="-128"/>
                <a:cs typeface="+mn-cs"/>
              </a:rPr>
              <a:t>(MON)</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in Panama time,   </a:t>
            </a:r>
            <a:r>
              <a:rPr kumimoji="1" lang="en-US" altLang="ja-JP" sz="1200" b="1" dirty="0">
                <a:solidFill>
                  <a:srgbClr val="FF0000"/>
                </a:solidFill>
                <a:highlight>
                  <a:srgbClr val="FFFF00"/>
                </a:highlight>
                <a:latin typeface="游ゴシック" panose="020F0502020204030204"/>
                <a:ea typeface="游ゴシック" panose="020B0400000000000000" pitchFamily="50" charset="-128"/>
              </a:rPr>
              <a:t>0:3</a:t>
            </a:r>
            <a:r>
              <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rPr>
              <a:t>0 - 2:30 Jan. 16(TUE) in JST/KST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Session2(</a:t>
            </a:r>
            <a:r>
              <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rPr>
              <a:t>Virtual RM#2</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AM1    8:00-10:00 Jan. 16</a:t>
            </a:r>
            <a:r>
              <a:rPr kumimoji="1" lang="en-US" altLang="ja-JP" sz="1200" b="1" i="0" u="none" strike="noStrike" kern="1200" cap="none" spc="0" normalizeH="0" baseline="0" noProof="0" dirty="0">
                <a:ln>
                  <a:noFill/>
                </a:ln>
                <a:solidFill>
                  <a:prstClr val="black"/>
                </a:solidFill>
                <a:effectLst/>
                <a:highlight>
                  <a:srgbClr val="FFFF00"/>
                </a:highlight>
                <a:uLnTx/>
                <a:uFillTx/>
                <a:latin typeface="游ゴシック" panose="020F0502020204030204"/>
                <a:ea typeface="游ゴシック" panose="020B0400000000000000" pitchFamily="50" charset="-128"/>
                <a:cs typeface="+mn-cs"/>
              </a:rPr>
              <a:t>(TUE)   </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in Panama time, </a:t>
            </a:r>
            <a:r>
              <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rPr>
              <a:t>22:00-24:00 Jan. 16(TUE) in JST/KST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Session3(</a:t>
            </a:r>
            <a:r>
              <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rPr>
              <a:t>Virtual RM#2</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AM1    9:00-10:00 Jan. 17</a:t>
            </a:r>
            <a:r>
              <a:rPr kumimoji="1" lang="en-US" altLang="ja-JP" sz="1200" b="1" i="0" u="none" strike="noStrike" kern="1200" cap="none" spc="0" normalizeH="0" baseline="0" noProof="0" dirty="0">
                <a:ln>
                  <a:noFill/>
                </a:ln>
                <a:solidFill>
                  <a:prstClr val="black"/>
                </a:solidFill>
                <a:effectLst/>
                <a:highlight>
                  <a:srgbClr val="FFFF00"/>
                </a:highlight>
                <a:uLnTx/>
                <a:uFillTx/>
                <a:latin typeface="游ゴシック" panose="020F0502020204030204"/>
                <a:ea typeface="游ゴシック" panose="020B0400000000000000" pitchFamily="50" charset="-128"/>
                <a:cs typeface="+mn-cs"/>
              </a:rPr>
              <a:t>(WED)  </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in Panama time, </a:t>
            </a:r>
            <a:r>
              <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rPr>
              <a:t>23:00-24:00 Jan. 17(WED)in JST/KST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Session4(</a:t>
            </a:r>
            <a:r>
              <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rPr>
              <a:t>Virtual RM#2</a:t>
            </a:r>
            <a:r>
              <a:rPr kumimoji="1" lang="en-US" altLang="ja-JP" sz="1200" b="1" dirty="0">
                <a:solidFill>
                  <a:prstClr val="black"/>
                </a:solidFill>
                <a:highlight>
                  <a:srgbClr val="FFFF00"/>
                </a:highlight>
                <a:latin typeface="游ゴシック" panose="020F0502020204030204"/>
                <a:ea typeface="游ゴシック" panose="020B0400000000000000" pitchFamily="50" charset="-128"/>
              </a:rPr>
              <a:t>)  </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AM1    8:00-10:00 Jan. 18</a:t>
            </a:r>
            <a:r>
              <a:rPr kumimoji="1" lang="en-US" altLang="ja-JP" sz="1200" b="1" i="0" u="none" strike="noStrike" kern="1200" cap="none" spc="0" normalizeH="0" baseline="0" noProof="0" dirty="0">
                <a:ln>
                  <a:noFill/>
                </a:ln>
                <a:solidFill>
                  <a:prstClr val="black"/>
                </a:solidFill>
                <a:effectLst/>
                <a:highlight>
                  <a:srgbClr val="FFFF00"/>
                </a:highlight>
                <a:uLnTx/>
                <a:uFillTx/>
                <a:latin typeface="游ゴシック" panose="020F0502020204030204"/>
                <a:ea typeface="游ゴシック" panose="020B0400000000000000" pitchFamily="50" charset="-128"/>
                <a:cs typeface="+mn-cs"/>
              </a:rPr>
              <a:t>(THU)   </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in Panama time, </a:t>
            </a:r>
            <a:r>
              <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rPr>
              <a:t>22:00-24:00 Jan. 16(TUE) in JST/KST</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13" name="タイトル 2">
            <a:extLst>
              <a:ext uri="{FF2B5EF4-FFF2-40B4-BE49-F238E27FC236}">
                <a16:creationId xmlns:a16="http://schemas.microsoft.com/office/drawing/2014/main" id="{963D7075-59C3-4D9E-81BA-7C124D7DC49C}"/>
              </a:ext>
            </a:extLst>
          </p:cNvPr>
          <p:cNvSpPr>
            <a:spLocks noGrp="1"/>
          </p:cNvSpPr>
          <p:nvPr>
            <p:ph type="title"/>
          </p:nvPr>
        </p:nvSpPr>
        <p:spPr>
          <a:xfrm>
            <a:off x="-148344" y="618697"/>
            <a:ext cx="9409429" cy="496325"/>
          </a:xfrm>
        </p:spPr>
        <p:txBody>
          <a:bodyPr>
            <a:noAutofit/>
          </a:bodyPr>
          <a:lstStyle/>
          <a:p>
            <a:r>
              <a:rPr lang="en-US" altLang="ja-JP" sz="2800" b="1" dirty="0">
                <a:latin typeface="ＭＳ Ｐゴシック" panose="020B0600070205080204" pitchFamily="50" charset="-128"/>
                <a:ea typeface="ＭＳ Ｐゴシック" panose="020B0600070205080204" pitchFamily="50" charset="-128"/>
              </a:rPr>
              <a:t>2. TG15.6ma Interim Session Schedule for 14-17</a:t>
            </a:r>
            <a:r>
              <a:rPr lang="en-US" altLang="ja-JP" sz="2800" b="1" baseline="30000" dirty="0">
                <a:latin typeface="ＭＳ Ｐゴシック" panose="020B0600070205080204" pitchFamily="50" charset="-128"/>
                <a:ea typeface="ＭＳ Ｐゴシック" panose="020B0600070205080204" pitchFamily="50" charset="-128"/>
              </a:rPr>
              <a:t>th</a:t>
            </a:r>
            <a:r>
              <a:rPr lang="en-US" altLang="ja-JP" sz="2800" b="1" dirty="0">
                <a:latin typeface="ＭＳ Ｐゴシック" panose="020B0600070205080204" pitchFamily="50" charset="-128"/>
                <a:ea typeface="ＭＳ Ｐゴシック" panose="020B0600070205080204" pitchFamily="50" charset="-128"/>
              </a:rPr>
              <a:t>, Jan. 2024</a:t>
            </a:r>
            <a:endParaRPr kumimoji="1" lang="ja-JP" altLang="en-US" sz="2800" b="1" dirty="0">
              <a:latin typeface="ＭＳ Ｐゴシック" panose="020B0600070205080204" pitchFamily="50" charset="-128"/>
              <a:ea typeface="ＭＳ Ｐゴシック" panose="020B0600070205080204" pitchFamily="50" charset="-128"/>
            </a:endParaRPr>
          </a:p>
        </p:txBody>
      </p:sp>
      <p:sp>
        <p:nvSpPr>
          <p:cNvPr id="2" name="日付プレースホルダー 1">
            <a:extLst>
              <a:ext uri="{FF2B5EF4-FFF2-40B4-BE49-F238E27FC236}">
                <a16:creationId xmlns:a16="http://schemas.microsoft.com/office/drawing/2014/main" id="{AA04C23F-FED6-479D-9B6C-BD94E8DEFAE4}"/>
              </a:ext>
            </a:extLst>
          </p:cNvPr>
          <p:cNvSpPr>
            <a:spLocks noGrp="1"/>
          </p:cNvSpPr>
          <p:nvPr>
            <p:ph type="dt" sz="half" idx="2"/>
          </p:nvPr>
        </p:nvSpPr>
        <p:spPr>
          <a:xfrm>
            <a:off x="684483" y="394156"/>
            <a:ext cx="1600200" cy="215444"/>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400" b="1" i="0" u="none" strike="noStrike" kern="1200" cap="none" spc="0" normalizeH="0" baseline="0" noProof="0">
                <a:ln>
                  <a:noFill/>
                </a:ln>
                <a:solidFill>
                  <a:srgbClr val="000000"/>
                </a:solidFill>
                <a:effectLst/>
                <a:uLnTx/>
                <a:uFillTx/>
                <a:latin typeface="Arial"/>
                <a:ea typeface="ＭＳ Ｐゴシック" charset="-128"/>
                <a:cs typeface="+mn-cs"/>
              </a:rPr>
              <a:t>January 2024</a:t>
            </a:r>
            <a:endParaRPr kumimoji="0" lang="en-US" altLang="ja-JP" sz="1400" b="1" i="0" u="none" strike="noStrike" kern="1200" cap="none" spc="0" normalizeH="0" baseline="0" noProof="0" dirty="0">
              <a:ln>
                <a:noFill/>
              </a:ln>
              <a:solidFill>
                <a:srgbClr val="000000"/>
              </a:solidFill>
              <a:effectLst/>
              <a:uLnTx/>
              <a:uFillTx/>
              <a:latin typeface="Arial"/>
              <a:ea typeface="ＭＳ Ｐゴシック" charset="-128"/>
              <a:cs typeface="+mn-cs"/>
            </a:endParaRPr>
          </a:p>
        </p:txBody>
      </p:sp>
      <p:sp>
        <p:nvSpPr>
          <p:cNvPr id="14" name="スライド番号プレースホルダー 5">
            <a:extLst>
              <a:ext uri="{FF2B5EF4-FFF2-40B4-BE49-F238E27FC236}">
                <a16:creationId xmlns:a16="http://schemas.microsoft.com/office/drawing/2014/main" id="{B8BD3321-C743-857E-A353-FBBF2734A786}"/>
              </a:ext>
            </a:extLst>
          </p:cNvPr>
          <p:cNvSpPr>
            <a:spLocks noGrp="1"/>
          </p:cNvSpPr>
          <p:nvPr>
            <p:ph type="sldNum" sz="quarter" idx="12"/>
          </p:nvPr>
        </p:nvSpPr>
        <p:spPr>
          <a:xfrm>
            <a:off x="4344988" y="6475413"/>
            <a:ext cx="530225" cy="182562"/>
          </a:xfrm>
        </p:spPr>
        <p:txBody>
          <a:bodyPr/>
          <a:lstStyle/>
          <a:p>
            <a:r>
              <a:rPr lang="en-US" altLang="ja-JP" dirty="0"/>
              <a:t>Slide </a:t>
            </a:r>
            <a:fld id="{38E6254A-D985-444C-BBE9-59789D09939F}" type="slidenum">
              <a:rPr lang="en-US" altLang="ja-JP"/>
              <a:pPr/>
              <a:t>4</a:t>
            </a:fld>
            <a:endParaRPr lang="en-US" altLang="ja-JP" dirty="0"/>
          </a:p>
        </p:txBody>
      </p:sp>
      <p:pic>
        <p:nvPicPr>
          <p:cNvPr id="9" name="図 8">
            <a:extLst>
              <a:ext uri="{FF2B5EF4-FFF2-40B4-BE49-F238E27FC236}">
                <a16:creationId xmlns:a16="http://schemas.microsoft.com/office/drawing/2014/main" id="{79275130-115E-5159-15C1-E4048888F7E9}"/>
              </a:ext>
            </a:extLst>
          </p:cNvPr>
          <p:cNvPicPr>
            <a:picLocks noChangeAspect="1"/>
          </p:cNvPicPr>
          <p:nvPr/>
        </p:nvPicPr>
        <p:blipFill>
          <a:blip r:embed="rId3"/>
          <a:stretch>
            <a:fillRect/>
          </a:stretch>
        </p:blipFill>
        <p:spPr>
          <a:xfrm>
            <a:off x="69108" y="2234811"/>
            <a:ext cx="1638384" cy="4128261"/>
          </a:xfrm>
          <a:prstGeom prst="rect">
            <a:avLst/>
          </a:prstGeom>
        </p:spPr>
      </p:pic>
      <p:pic>
        <p:nvPicPr>
          <p:cNvPr id="5" name="図 4">
            <a:extLst>
              <a:ext uri="{FF2B5EF4-FFF2-40B4-BE49-F238E27FC236}">
                <a16:creationId xmlns:a16="http://schemas.microsoft.com/office/drawing/2014/main" id="{AE284344-0069-6ACA-1507-975722C124BF}"/>
              </a:ext>
            </a:extLst>
          </p:cNvPr>
          <p:cNvPicPr>
            <a:picLocks noChangeAspect="1"/>
          </p:cNvPicPr>
          <p:nvPr/>
        </p:nvPicPr>
        <p:blipFill>
          <a:blip r:embed="rId4"/>
          <a:stretch>
            <a:fillRect/>
          </a:stretch>
        </p:blipFill>
        <p:spPr>
          <a:xfrm>
            <a:off x="1683112" y="2234301"/>
            <a:ext cx="7391780" cy="4128260"/>
          </a:xfrm>
          <a:prstGeom prst="rect">
            <a:avLst/>
          </a:prstGeom>
        </p:spPr>
      </p:pic>
    </p:spTree>
    <p:extLst>
      <p:ext uri="{BB962C8B-B14F-4D97-AF65-F5344CB8AC3E}">
        <p14:creationId xmlns:p14="http://schemas.microsoft.com/office/powerpoint/2010/main" val="36942446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線コネクタ 1">
            <a:extLst>
              <a:ext uri="{FF2B5EF4-FFF2-40B4-BE49-F238E27FC236}">
                <a16:creationId xmlns:a16="http://schemas.microsoft.com/office/drawing/2014/main" id="{BDED621C-01B2-4760-E9B4-265B16B2F7CF}"/>
              </a:ext>
            </a:extLst>
          </p:cNvPr>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sm" len="sm"/>
            <a:tailEnd type="none" w="sm" len="sm"/>
          </a:ln>
          <a:effectLst/>
          <a:extLst>
            <a:ext uri="{AF507438-7753-43E0-B8FC-AC1667EBCBE1}">
              <a14:hiddenEffects xmlns:a14="http://schemas.microsoft.com/office/drawing/2010/main">
                <a:effectLst>
                  <a:outerShdw algn="ctr" rotWithShape="0">
                    <a:schemeClr val="bg2"/>
                  </a:outerShdw>
                </a:effectLst>
              </a14:hiddenEffects>
            </a:ext>
          </a:extLst>
        </p:spPr>
      </p:cxnSp>
      <p:sp>
        <p:nvSpPr>
          <p:cNvPr id="4099" name="Rectangle 3"/>
          <p:cNvSpPr>
            <a:spLocks noGrp="1" noChangeArrowheads="1"/>
          </p:cNvSpPr>
          <p:nvPr>
            <p:ph idx="1"/>
          </p:nvPr>
        </p:nvSpPr>
        <p:spPr>
          <a:xfrm>
            <a:off x="145604" y="1211536"/>
            <a:ext cx="8928992" cy="5517434"/>
          </a:xfrm>
          <a:ln/>
        </p:spPr>
        <p:txBody>
          <a:bodyPr>
            <a:noAutofit/>
          </a:bodyPr>
          <a:lstStyle/>
          <a:p>
            <a:pPr>
              <a:lnSpc>
                <a:spcPts val="1300"/>
              </a:lnSpc>
            </a:pPr>
            <a:r>
              <a:rPr lang="en-US" altLang="ja-JP" sz="1200" dirty="0"/>
              <a:t>TG15.6ma meeting call to order</a:t>
            </a:r>
          </a:p>
          <a:p>
            <a:pPr>
              <a:lnSpc>
                <a:spcPts val="1300"/>
              </a:lnSpc>
            </a:pPr>
            <a:r>
              <a:rPr lang="en-US" altLang="ja-JP" sz="1200" dirty="0"/>
              <a:t>TG15.6ma Opening Information for January  2024                                                                      doc.#</a:t>
            </a:r>
            <a:r>
              <a:rPr kumimoji="0" lang="en-US" altLang="ja-JP" sz="1200" b="0" i="0" u="none" strike="noStrike" kern="1200" cap="none" spc="0" normalizeH="0" baseline="0" noProof="0" dirty="0">
                <a:ln>
                  <a:noFill/>
                </a:ln>
                <a:solidFill>
                  <a:srgbClr val="000000"/>
                </a:solidFill>
                <a:effectLst/>
                <a:uLnTx/>
                <a:uFillTx/>
                <a:latin typeface="Arial"/>
                <a:ea typeface="+mn-ea"/>
                <a:cs typeface="+mn-cs"/>
              </a:rPr>
              <a:t>15-23-0638-01</a:t>
            </a:r>
            <a:r>
              <a:rPr lang="en-US" altLang="ja-JP" sz="1200" dirty="0"/>
              <a:t>-06ma</a:t>
            </a:r>
          </a:p>
          <a:p>
            <a:pPr>
              <a:lnSpc>
                <a:spcPts val="1300"/>
              </a:lnSpc>
            </a:pPr>
            <a:r>
              <a:rPr lang="en-US" altLang="ja-JP" sz="1200" dirty="0"/>
              <a:t>Approve last meeting minutes: TG 15.6ma Meeting Minutes for November 2023                        doc.#</a:t>
            </a:r>
            <a:r>
              <a:rPr kumimoji="0" lang="en-US" altLang="ja-JP" sz="1200" b="0" i="0" u="none" strike="noStrike" kern="1200" cap="none" spc="0" normalizeH="0" baseline="0" noProof="0" dirty="0">
                <a:ln>
                  <a:noFill/>
                </a:ln>
                <a:solidFill>
                  <a:srgbClr val="000000"/>
                </a:solidFill>
                <a:effectLst/>
                <a:uLnTx/>
                <a:uFillTx/>
                <a:latin typeface="Arial"/>
                <a:ea typeface="+mn-ea"/>
                <a:cs typeface="+mn-cs"/>
              </a:rPr>
              <a:t>15-23-0608-00</a:t>
            </a:r>
            <a:r>
              <a:rPr lang="en-US" altLang="ja-JP" sz="1200" dirty="0"/>
              <a:t>-06ma</a:t>
            </a:r>
          </a:p>
          <a:p>
            <a:pPr>
              <a:lnSpc>
                <a:spcPts val="1300"/>
              </a:lnSpc>
            </a:pPr>
            <a:r>
              <a:rPr lang="en-US" altLang="ja-JP" sz="1200" dirty="0"/>
              <a:t>Agenda of TG15.6ma January 2024 Meeting                                                                               doc.#15-23-0636-08-06ma   </a:t>
            </a:r>
          </a:p>
          <a:p>
            <a:pPr>
              <a:lnSpc>
                <a:spcPts val="1300"/>
              </a:lnSpc>
            </a:pPr>
            <a:r>
              <a:rPr lang="en-US" altLang="ja-JP" sz="1200" dirty="0"/>
              <a:t>Review and Summary</a:t>
            </a:r>
          </a:p>
          <a:p>
            <a:pPr marR="0" lvl="1" indent="-228600" algn="l" defTabSz="914400" rtl="0" eaLnBrk="1" fontAlgn="base" latinLnBrk="0" hangingPunct="1">
              <a:lnSpc>
                <a:spcPts val="1300"/>
              </a:lnSpc>
              <a:spcBef>
                <a:spcPts val="0"/>
              </a:spcBef>
              <a:spcAft>
                <a:spcPts val="0"/>
              </a:spcAft>
              <a:buClrTx/>
              <a:buSzTx/>
              <a:buAutoNum type="arabicPeriod"/>
              <a:tabLst/>
              <a:defRPr/>
            </a:pPr>
            <a:r>
              <a:rPr kumimoji="0" lang="en-US" altLang="ja-JP" sz="1200" b="0" i="0" u="none" strike="noStrike" kern="0" cap="none" spc="0" normalizeH="0" baseline="0" noProof="0" dirty="0">
                <a:ln>
                  <a:noFill/>
                </a:ln>
                <a:solidFill>
                  <a:srgbClr val="000000"/>
                </a:solidFill>
                <a:effectLst/>
                <a:uLnTx/>
                <a:uFillTx/>
                <a:ea typeface="Times New Roman"/>
                <a:cs typeface="Times New Roman"/>
                <a:sym typeface="Times New Roman"/>
              </a:rPr>
              <a:t>Basic Consensus in MAC and PHY of Revision of IEEE802.15.6-2012(IEEE802.15.6ma)</a:t>
            </a:r>
            <a:r>
              <a:rPr lang="en-US" altLang="ja-JP" sz="1200" dirty="0">
                <a:solidFill>
                  <a:srgbClr val="000000"/>
                </a:solidFill>
                <a:cs typeface="Times New Roman" pitchFamily="18" charset="0"/>
              </a:rPr>
              <a:t> </a:t>
            </a:r>
            <a:r>
              <a:rPr lang="en-US" altLang="ja-JP" sz="1200" dirty="0">
                <a:solidFill>
                  <a:srgbClr val="000000"/>
                </a:solidFill>
                <a:latin typeface="Arial"/>
                <a:cs typeface="Times New Roman" pitchFamily="18" charset="0"/>
              </a:rPr>
              <a:t>doc.#15-23-0557-01-06ma</a:t>
            </a:r>
          </a:p>
          <a:p>
            <a:pPr marL="514350" marR="0" lvl="1" indent="0" algn="l" defTabSz="914400" rtl="0" eaLnBrk="1" fontAlgn="base" latinLnBrk="0" hangingPunct="1">
              <a:lnSpc>
                <a:spcPts val="1300"/>
              </a:lnSpc>
              <a:spcBef>
                <a:spcPts val="0"/>
              </a:spcBef>
              <a:spcAft>
                <a:spcPts val="0"/>
              </a:spcAft>
              <a:buClrTx/>
              <a:buSzTx/>
              <a:buNone/>
              <a:tabLst/>
              <a:defRPr/>
            </a:pPr>
            <a:r>
              <a:rPr lang="en-US" altLang="ja-JP" sz="1200" dirty="0">
                <a:solidFill>
                  <a:srgbClr val="000000"/>
                </a:solidFill>
                <a:latin typeface="Arial"/>
                <a:cs typeface="Times New Roman" pitchFamily="18" charset="0"/>
              </a:rPr>
              <a:t>2.   Progress and Action Items for Draft#1                                                                                doc.#15-23-0360-03-06ma</a:t>
            </a:r>
          </a:p>
          <a:p>
            <a:pPr marR="0" lvl="1" indent="-228600" algn="l" defTabSz="914400" rtl="0" eaLnBrk="1" fontAlgn="base" latinLnBrk="0" hangingPunct="1">
              <a:lnSpc>
                <a:spcPts val="1300"/>
              </a:lnSpc>
              <a:spcBef>
                <a:spcPts val="0"/>
              </a:spcBef>
              <a:spcAft>
                <a:spcPts val="0"/>
              </a:spcAft>
              <a:buClrTx/>
              <a:buSzTx/>
              <a:buAutoNum type="arabicPeriod" startAt="3"/>
              <a:tabLst/>
              <a:defRPr/>
            </a:pPr>
            <a:r>
              <a:rPr lang="en-US" altLang="ja-JP" sz="1200" dirty="0">
                <a:solidFill>
                  <a:srgbClr val="000000"/>
                </a:solidFill>
                <a:latin typeface="Arial"/>
                <a:cs typeface="Times New Roman" pitchFamily="18" charset="0"/>
              </a:rPr>
              <a:t> Draft pre-ballot comment resolution                                                                                    doc.#15-23-0476-11-06ma  </a:t>
            </a:r>
          </a:p>
          <a:p>
            <a:pPr marR="0" lvl="1" indent="-228600" algn="l" defTabSz="914400" rtl="0" eaLnBrk="1" fontAlgn="base" latinLnBrk="0" hangingPunct="1">
              <a:lnSpc>
                <a:spcPts val="1300"/>
              </a:lnSpc>
              <a:spcBef>
                <a:spcPts val="0"/>
              </a:spcBef>
              <a:spcAft>
                <a:spcPts val="0"/>
              </a:spcAft>
              <a:buClrTx/>
              <a:buSzTx/>
              <a:buAutoNum type="arabicPeriod" startAt="3"/>
              <a:tabLst/>
              <a:defRPr/>
            </a:pPr>
            <a:r>
              <a:rPr lang="en-US" altLang="ja-JP" sz="1200" dirty="0">
                <a:solidFill>
                  <a:srgbClr val="000000"/>
                </a:solidFill>
                <a:latin typeface="Arial"/>
                <a:cs typeface="Times New Roman" pitchFamily="18" charset="0"/>
              </a:rPr>
              <a:t> Rescheduling Timeline                                                                                                        doc.#15-23-0361-03-06ma</a:t>
            </a:r>
          </a:p>
          <a:p>
            <a:pPr marL="171450" lvl="1" indent="-171450">
              <a:lnSpc>
                <a:spcPts val="1300"/>
              </a:lnSpc>
              <a:spcBef>
                <a:spcPts val="0"/>
              </a:spcBef>
              <a:spcAft>
                <a:spcPts val="0"/>
              </a:spcAft>
              <a:buFont typeface="Arial" panose="020B0604020202020204" pitchFamily="34" charset="0"/>
              <a:buChar char="•"/>
              <a:defRPr/>
            </a:pPr>
            <a:r>
              <a:rPr lang="en-US" altLang="ja-JP" sz="1200" dirty="0">
                <a:solidFill>
                  <a:srgbClr val="000000"/>
                </a:solidFill>
                <a:latin typeface="Arial"/>
                <a:cs typeface="Times New Roman" pitchFamily="18" charset="0"/>
              </a:rPr>
              <a:t>     Presentation</a:t>
            </a:r>
          </a:p>
          <a:p>
            <a:pPr marR="0" lvl="1" indent="-228600" algn="l" defTabSz="914400" rtl="0" eaLnBrk="1" fontAlgn="base" latinLnBrk="0" hangingPunct="1">
              <a:lnSpc>
                <a:spcPts val="1300"/>
              </a:lnSpc>
              <a:spcBef>
                <a:spcPts val="0"/>
              </a:spcBef>
              <a:spcAft>
                <a:spcPts val="0"/>
              </a:spcAft>
              <a:buClrTx/>
              <a:buSzTx/>
              <a:buAutoNum type="arabicPeriod"/>
              <a:tabLst/>
              <a:defRPr/>
            </a:pPr>
            <a:r>
              <a:rPr lang="en-US" altLang="ja-JP" sz="1200" dirty="0">
                <a:solidFill>
                  <a:srgbClr val="000000"/>
                </a:solidFill>
                <a:latin typeface="Arial"/>
                <a:cs typeface="Times New Roman" pitchFamily="18" charset="0"/>
              </a:rPr>
              <a:t>MAC </a:t>
            </a:r>
            <a:r>
              <a:rPr lang="en-US" altLang="ja-JP" sz="1200" dirty="0" err="1">
                <a:solidFill>
                  <a:srgbClr val="000000"/>
                </a:solidFill>
                <a:latin typeface="Arial"/>
                <a:cs typeface="Times New Roman" pitchFamily="18" charset="0"/>
              </a:rPr>
              <a:t>superframe</a:t>
            </a:r>
            <a:r>
              <a:rPr lang="en-US" altLang="ja-JP" sz="1200" dirty="0">
                <a:solidFill>
                  <a:srgbClr val="000000"/>
                </a:solidFill>
                <a:latin typeface="Arial"/>
                <a:cs typeface="Times New Roman" pitchFamily="18" charset="0"/>
              </a:rPr>
              <a:t> structure for coexisting multiple dependable BANs                                   doc.#15-24-0013-01-06ma</a:t>
            </a:r>
          </a:p>
          <a:p>
            <a:pPr lvl="1" indent="-228600">
              <a:lnSpc>
                <a:spcPts val="1300"/>
              </a:lnSpc>
              <a:spcBef>
                <a:spcPts val="0"/>
              </a:spcBef>
              <a:spcAft>
                <a:spcPts val="0"/>
              </a:spcAft>
              <a:buFontTx/>
              <a:buAutoNum type="arabicPeriod"/>
              <a:defRPr/>
            </a:pPr>
            <a:r>
              <a:rPr lang="en-US" altLang="ja-JP" sz="1200" dirty="0">
                <a:solidFill>
                  <a:srgbClr val="000000"/>
                </a:solidFill>
                <a:latin typeface="Arial"/>
                <a:cs typeface="Times New Roman" pitchFamily="18" charset="0"/>
              </a:rPr>
              <a:t>MAC frame formats based on harmonization agreements                                                    doc.#15-24-0054-00-06ma</a:t>
            </a:r>
          </a:p>
          <a:p>
            <a:pPr lvl="1" indent="-228600">
              <a:lnSpc>
                <a:spcPts val="1300"/>
              </a:lnSpc>
              <a:spcBef>
                <a:spcPts val="0"/>
              </a:spcBef>
              <a:spcAft>
                <a:spcPts val="0"/>
              </a:spcAft>
              <a:buFontTx/>
              <a:buAutoNum type="arabicPeriod"/>
              <a:defRPr/>
            </a:pPr>
            <a:r>
              <a:rPr lang="en-US" altLang="ja-JP" sz="1200" dirty="0">
                <a:solidFill>
                  <a:srgbClr val="000000"/>
                </a:solidFill>
                <a:latin typeface="Arial"/>
                <a:cs typeface="Times New Roman" pitchFamily="18" charset="0"/>
              </a:rPr>
              <a:t>Progress and Action Items for Draft#1 (Draft#1.19)                                                              doc.#15-23-0360-03-06ma</a:t>
            </a:r>
          </a:p>
          <a:p>
            <a:pPr lvl="1" indent="-228600">
              <a:lnSpc>
                <a:spcPts val="1300"/>
              </a:lnSpc>
              <a:spcBef>
                <a:spcPts val="0"/>
              </a:spcBef>
              <a:spcAft>
                <a:spcPts val="0"/>
              </a:spcAft>
              <a:buFontTx/>
              <a:buAutoNum type="arabicPeriod"/>
              <a:defRPr/>
            </a:pPr>
            <a:r>
              <a:rPr lang="en-US" altLang="ja-JP" sz="1200" dirty="0">
                <a:solidFill>
                  <a:srgbClr val="000000"/>
                </a:solidFill>
                <a:latin typeface="Arial"/>
                <a:cs typeface="Times New Roman" pitchFamily="18" charset="0"/>
              </a:rPr>
              <a:t>Draft PAR and CSD 802.1ACea: Amendment to IEEE Standard 802.1AC-2016       doc.#15-23-0453-01&amp;454-01-06ma </a:t>
            </a:r>
          </a:p>
          <a:p>
            <a:pPr lvl="1" indent="-228600">
              <a:lnSpc>
                <a:spcPts val="1300"/>
              </a:lnSpc>
              <a:spcBef>
                <a:spcPts val="0"/>
              </a:spcBef>
              <a:spcAft>
                <a:spcPts val="0"/>
              </a:spcAft>
              <a:buFontTx/>
              <a:buAutoNum type="arabicPeriod"/>
              <a:defRPr/>
            </a:pPr>
            <a:r>
              <a:rPr lang="en-US" altLang="ja-JP" sz="1200" dirty="0">
                <a:solidFill>
                  <a:srgbClr val="000000"/>
                </a:solidFill>
                <a:latin typeface="Arial"/>
                <a:cs typeface="Times New Roman" pitchFamily="18" charset="0"/>
              </a:rPr>
              <a:t>Resolution Database for Pre-Ballot WG                                                                                doc.#15-23-0476-01-06ma</a:t>
            </a:r>
          </a:p>
          <a:p>
            <a:pPr lvl="1" indent="-228600">
              <a:lnSpc>
                <a:spcPts val="1300"/>
              </a:lnSpc>
              <a:spcBef>
                <a:spcPts val="0"/>
              </a:spcBef>
              <a:spcAft>
                <a:spcPts val="0"/>
              </a:spcAft>
              <a:buFontTx/>
              <a:buAutoNum type="arabicPeriod"/>
              <a:defRPr/>
            </a:pPr>
            <a:r>
              <a:rPr lang="en-US" altLang="ja-JP" sz="1200" dirty="0">
                <a:solidFill>
                  <a:srgbClr val="000000"/>
                </a:solidFill>
                <a:latin typeface="Arial"/>
                <a:cs typeface="Times New Roman" pitchFamily="18" charset="0"/>
              </a:rPr>
              <a:t>Hybrid ARQ Scheme for High QoS Packets in High Class of Coexistence of IEEE 802.15.6ma             0576-01-06ma</a:t>
            </a:r>
          </a:p>
          <a:p>
            <a:pPr lvl="1" indent="-228600">
              <a:lnSpc>
                <a:spcPts val="1300"/>
              </a:lnSpc>
              <a:spcBef>
                <a:spcPts val="0"/>
              </a:spcBef>
              <a:spcAft>
                <a:spcPts val="0"/>
              </a:spcAft>
              <a:buFontTx/>
              <a:buAutoNum type="arabicPeriod"/>
              <a:defRPr/>
            </a:pPr>
            <a:r>
              <a:rPr lang="en-US" altLang="ja-JP" sz="1200" dirty="0">
                <a:solidFill>
                  <a:srgbClr val="000000"/>
                </a:solidFill>
                <a:latin typeface="Arial"/>
                <a:cs typeface="Times New Roman" pitchFamily="18" charset="0"/>
              </a:rPr>
              <a:t>Preliminary Evaluation on Ranging Accuracy with Interference Cancellation in Coexistence Environments  24-057-00</a:t>
            </a:r>
          </a:p>
          <a:p>
            <a:pPr lvl="1" indent="-228600">
              <a:lnSpc>
                <a:spcPts val="1300"/>
              </a:lnSpc>
              <a:spcBef>
                <a:spcPts val="0"/>
              </a:spcBef>
              <a:spcAft>
                <a:spcPts val="0"/>
              </a:spcAft>
              <a:buFontTx/>
              <a:buAutoNum type="arabicPeriod"/>
              <a:defRPr/>
            </a:pPr>
            <a:r>
              <a:rPr lang="en-US" altLang="ja-JP" sz="1200" dirty="0">
                <a:solidFill>
                  <a:srgbClr val="000000"/>
                </a:solidFill>
                <a:latin typeface="Arial"/>
                <a:cs typeface="Times New Roman" pitchFamily="18" charset="0"/>
              </a:rPr>
              <a:t>Evaluation of IEEE 802.15.6 Ultra-wideband Physical Layer Utilizing Super Orthogonal Convolutional Code</a:t>
            </a:r>
          </a:p>
          <a:p>
            <a:pPr marL="514350" marR="0" lvl="1" indent="0" algn="l" defTabSz="914400" rtl="0" eaLnBrk="1" fontAlgn="base" latinLnBrk="0" hangingPunct="1">
              <a:lnSpc>
                <a:spcPts val="1300"/>
              </a:lnSpc>
              <a:spcBef>
                <a:spcPts val="0"/>
              </a:spcBef>
              <a:spcAft>
                <a:spcPts val="0"/>
              </a:spcAft>
              <a:buClrTx/>
              <a:buSzTx/>
              <a:buNone/>
              <a:tabLst/>
              <a:defRPr/>
            </a:pPr>
            <a:r>
              <a:rPr lang="en-US" altLang="ja-JP" sz="1200" dirty="0">
                <a:solidFill>
                  <a:srgbClr val="000000"/>
                </a:solidFill>
                <a:latin typeface="Arial"/>
                <a:cs typeface="Times New Roman" pitchFamily="18" charset="0"/>
              </a:rPr>
              <a:t>                                                                                                                                                   doc.#15-24-0051-00-06ma</a:t>
            </a:r>
          </a:p>
          <a:p>
            <a:pPr lvl="1" indent="-228600">
              <a:lnSpc>
                <a:spcPts val="1300"/>
              </a:lnSpc>
              <a:spcBef>
                <a:spcPts val="0"/>
              </a:spcBef>
              <a:spcAft>
                <a:spcPts val="0"/>
              </a:spcAft>
              <a:buAutoNum type="arabicPeriod" startAt="6"/>
              <a:defRPr/>
            </a:pPr>
            <a:r>
              <a:rPr lang="en-US" altLang="ja-JP" sz="1200" dirty="0">
                <a:solidFill>
                  <a:srgbClr val="000000"/>
                </a:solidFill>
                <a:latin typeface="Arial"/>
                <a:cs typeface="Times New Roman" pitchFamily="18" charset="0"/>
              </a:rPr>
              <a:t>Simulation results for Nagoya I. T. and YRP-IAI MAC proposal  </a:t>
            </a:r>
            <a:r>
              <a:rPr lang="it-IT" altLang="ja-JP" sz="1200" dirty="0">
                <a:solidFill>
                  <a:srgbClr val="000000"/>
                </a:solidFill>
                <a:latin typeface="Arial"/>
                <a:cs typeface="Times New Roman" pitchFamily="18" charset="0"/>
              </a:rPr>
              <a:t> Based on TG6ma Channel Model</a:t>
            </a:r>
            <a:r>
              <a:rPr lang="en-US" altLang="ja-JP" sz="1200" dirty="0">
                <a:solidFill>
                  <a:srgbClr val="000000"/>
                </a:solidFill>
                <a:latin typeface="Arial"/>
                <a:cs typeface="Times New Roman" pitchFamily="18" charset="0"/>
              </a:rPr>
              <a:t>      -0352-03-06ma</a:t>
            </a:r>
          </a:p>
          <a:p>
            <a:pPr lvl="1" indent="-228600">
              <a:lnSpc>
                <a:spcPts val="1300"/>
              </a:lnSpc>
              <a:spcBef>
                <a:spcPts val="0"/>
              </a:spcBef>
              <a:spcAft>
                <a:spcPts val="0"/>
              </a:spcAft>
              <a:buAutoNum type="arabicPeriod" startAt="6"/>
              <a:defRPr/>
            </a:pPr>
            <a:r>
              <a:rPr lang="en-US" altLang="ja-JP" sz="1200" dirty="0">
                <a:solidFill>
                  <a:srgbClr val="000000"/>
                </a:solidFill>
                <a:latin typeface="Arial"/>
                <a:cs typeface="Times New Roman" pitchFamily="18" charset="0"/>
              </a:rPr>
              <a:t>UWB Positioning in 15.6ma for Multiple BAN Adjacent Scenarios                                        doc.#15-23-0560-01-06ma</a:t>
            </a:r>
          </a:p>
          <a:p>
            <a:pPr lvl="1" indent="-228600">
              <a:lnSpc>
                <a:spcPts val="1300"/>
              </a:lnSpc>
              <a:spcBef>
                <a:spcPts val="0"/>
              </a:spcBef>
              <a:spcAft>
                <a:spcPts val="0"/>
              </a:spcAft>
              <a:buAutoNum type="arabicPeriod" startAt="6"/>
              <a:defRPr/>
            </a:pPr>
            <a:r>
              <a:rPr lang="en-US" altLang="ja-JP" sz="1200" dirty="0">
                <a:solidFill>
                  <a:srgbClr val="000000"/>
                </a:solidFill>
                <a:latin typeface="Arial"/>
                <a:cs typeface="Times New Roman" pitchFamily="18" charset="0"/>
              </a:rPr>
              <a:t>Performance Evaluation of Channel Coding under Various Channel Models in Some </a:t>
            </a:r>
          </a:p>
          <a:p>
            <a:pPr marL="514350" lvl="1" indent="0">
              <a:lnSpc>
                <a:spcPts val="1300"/>
              </a:lnSpc>
              <a:spcBef>
                <a:spcPts val="0"/>
              </a:spcBef>
              <a:spcAft>
                <a:spcPts val="0"/>
              </a:spcAft>
              <a:buNone/>
              <a:defRPr/>
            </a:pPr>
            <a:r>
              <a:rPr lang="en-US" altLang="ja-JP" sz="1200" dirty="0">
                <a:solidFill>
                  <a:srgbClr val="000000"/>
                </a:solidFill>
                <a:latin typeface="Arial"/>
                <a:cs typeface="Times New Roman" pitchFamily="18" charset="0"/>
              </a:rPr>
              <a:t>Classes of Coexistence in TG6ma</a:t>
            </a:r>
            <a:r>
              <a:rPr lang="ja-JP" altLang="en-US" sz="1200" dirty="0">
                <a:solidFill>
                  <a:srgbClr val="000000"/>
                </a:solidFill>
                <a:latin typeface="Arial"/>
                <a:cs typeface="Times New Roman" pitchFamily="18" charset="0"/>
              </a:rPr>
              <a:t>　　　　　　   　                                                                 </a:t>
            </a:r>
            <a:r>
              <a:rPr lang="en-US" altLang="ja-JP" sz="1200" dirty="0">
                <a:solidFill>
                  <a:srgbClr val="000000"/>
                </a:solidFill>
                <a:latin typeface="Arial"/>
                <a:cs typeface="Times New Roman" pitchFamily="18" charset="0"/>
              </a:rPr>
              <a:t> doc.#15-23-0577-01-06ma</a:t>
            </a:r>
          </a:p>
          <a:p>
            <a:pPr marL="514350" lvl="1" indent="0">
              <a:lnSpc>
                <a:spcPts val="1300"/>
              </a:lnSpc>
              <a:spcBef>
                <a:spcPts val="0"/>
              </a:spcBef>
              <a:spcAft>
                <a:spcPts val="0"/>
              </a:spcAft>
              <a:buNone/>
              <a:defRPr/>
            </a:pPr>
            <a:r>
              <a:rPr lang="en-US" altLang="ja-JP" sz="1200" dirty="0">
                <a:solidFill>
                  <a:srgbClr val="000000"/>
                </a:solidFill>
                <a:latin typeface="Arial"/>
                <a:cs typeface="Times New Roman" pitchFamily="18" charset="0"/>
              </a:rPr>
              <a:t>10. Interference Mitigation Schemes in Class 3, 5, 6, and 7 of </a:t>
            </a:r>
            <a:r>
              <a:rPr lang="en-US" altLang="ja-JP" sz="1200" dirty="0" err="1">
                <a:solidFill>
                  <a:srgbClr val="000000"/>
                </a:solidFill>
                <a:latin typeface="Arial"/>
                <a:cs typeface="Times New Roman" pitchFamily="18" charset="0"/>
              </a:rPr>
              <a:t>Coexisitence</a:t>
            </a:r>
            <a:r>
              <a:rPr lang="en-US" altLang="ja-JP" sz="1200" dirty="0">
                <a:solidFill>
                  <a:srgbClr val="000000"/>
                </a:solidFill>
                <a:latin typeface="Arial"/>
                <a:cs typeface="Times New Roman" pitchFamily="18" charset="0"/>
              </a:rPr>
              <a:t> in TG6ma</a:t>
            </a:r>
            <a:r>
              <a:rPr lang="ja-JP" altLang="en-US" sz="1200" dirty="0">
                <a:solidFill>
                  <a:srgbClr val="000000"/>
                </a:solidFill>
                <a:latin typeface="Arial"/>
                <a:cs typeface="Times New Roman" pitchFamily="18" charset="0"/>
              </a:rPr>
              <a:t>　</a:t>
            </a:r>
            <a:r>
              <a:rPr lang="it-IT" altLang="ja-JP" sz="1200" dirty="0">
                <a:solidFill>
                  <a:srgbClr val="000000"/>
                </a:solidFill>
                <a:latin typeface="Arial"/>
                <a:cs typeface="Times New Roman" pitchFamily="18" charset="0"/>
              </a:rPr>
              <a:t>          </a:t>
            </a:r>
            <a:r>
              <a:rPr lang="en-US" altLang="ja-JP" sz="1200" dirty="0">
                <a:solidFill>
                  <a:srgbClr val="000000"/>
                </a:solidFill>
                <a:latin typeface="Arial"/>
                <a:cs typeface="Times New Roman" pitchFamily="18" charset="0"/>
              </a:rPr>
              <a:t>doc.#15-24-0073-00-06ma</a:t>
            </a:r>
          </a:p>
          <a:p>
            <a:pPr marL="514350" lvl="1" indent="0">
              <a:lnSpc>
                <a:spcPts val="1300"/>
              </a:lnSpc>
              <a:spcBef>
                <a:spcPts val="0"/>
              </a:spcBef>
              <a:spcAft>
                <a:spcPts val="0"/>
              </a:spcAft>
              <a:buNone/>
              <a:defRPr/>
            </a:pPr>
            <a:r>
              <a:rPr lang="en-US" altLang="ja-JP" sz="1200" dirty="0">
                <a:solidFill>
                  <a:srgbClr val="000000"/>
                </a:solidFill>
                <a:latin typeface="Arial"/>
                <a:cs typeface="Times New Roman" pitchFamily="18" charset="0"/>
              </a:rPr>
              <a:t>11  TG6ma Channel Model Document for Enhanced Dependability                                           doc.#15-22-0519-05-06ma </a:t>
            </a:r>
          </a:p>
          <a:p>
            <a:pPr marL="514350" lvl="1" indent="0">
              <a:lnSpc>
                <a:spcPts val="1300"/>
              </a:lnSpc>
              <a:spcBef>
                <a:spcPts val="0"/>
              </a:spcBef>
              <a:spcAft>
                <a:spcPts val="0"/>
              </a:spcAft>
              <a:buNone/>
              <a:defRPr/>
            </a:pPr>
            <a:r>
              <a:rPr lang="en-US" altLang="ja-JP" sz="1200" dirty="0">
                <a:solidFill>
                  <a:srgbClr val="000000"/>
                </a:solidFill>
                <a:latin typeface="Arial"/>
                <a:cs typeface="Times New Roman" pitchFamily="18" charset="0"/>
              </a:rPr>
              <a:t>13. Overview and convergence of MAC proposals for 15.6ma                                                    doc.#15-24-0076-00-06ma</a:t>
            </a:r>
          </a:p>
          <a:p>
            <a:pPr marL="514350" lvl="1" indent="0">
              <a:lnSpc>
                <a:spcPts val="1300"/>
              </a:lnSpc>
              <a:spcBef>
                <a:spcPts val="0"/>
              </a:spcBef>
              <a:spcAft>
                <a:spcPts val="0"/>
              </a:spcAft>
              <a:buNone/>
              <a:defRPr/>
            </a:pPr>
            <a:r>
              <a:rPr lang="en-US" altLang="ja-JP" sz="1200" dirty="0">
                <a:solidFill>
                  <a:srgbClr val="000000"/>
                </a:solidFill>
                <a:latin typeface="Arial"/>
                <a:cs typeface="Times New Roman" pitchFamily="18" charset="0"/>
              </a:rPr>
              <a:t>14. Progress Report of TG6ma                                                                                                   doc.#15-23-0056-06-06ma</a:t>
            </a:r>
          </a:p>
          <a:p>
            <a:pPr marL="514350" lvl="1" indent="0">
              <a:lnSpc>
                <a:spcPts val="1300"/>
              </a:lnSpc>
              <a:spcBef>
                <a:spcPts val="0"/>
              </a:spcBef>
              <a:spcAft>
                <a:spcPts val="0"/>
              </a:spcAft>
              <a:buNone/>
              <a:defRPr/>
            </a:pPr>
            <a:r>
              <a:rPr lang="en-US" altLang="ja-JP" sz="1200" dirty="0">
                <a:solidFill>
                  <a:srgbClr val="000000"/>
                </a:solidFill>
                <a:latin typeface="Arial"/>
                <a:cs typeface="Times New Roman" pitchFamily="18" charset="0"/>
              </a:rPr>
              <a:t>15. Timeline of TG6ma                                                                                                                doc.#15.23-0407-03-06ma</a:t>
            </a:r>
          </a:p>
          <a:p>
            <a:pPr marL="514350" lvl="1" indent="0">
              <a:lnSpc>
                <a:spcPts val="1300"/>
              </a:lnSpc>
              <a:spcBef>
                <a:spcPts val="0"/>
              </a:spcBef>
              <a:spcAft>
                <a:spcPts val="0"/>
              </a:spcAft>
              <a:buNone/>
              <a:defRPr/>
            </a:pPr>
            <a:r>
              <a:rPr lang="en-US" altLang="ja-JP" sz="1200" dirty="0">
                <a:solidFill>
                  <a:srgbClr val="000000"/>
                </a:solidFill>
                <a:latin typeface="Arial"/>
                <a:cs typeface="Times New Roman" pitchFamily="18" charset="0"/>
              </a:rPr>
              <a:t>16. TG15.6ma Closing Report for January 2024                                                                         doc.#15-24-0074-00-06ma</a:t>
            </a:r>
          </a:p>
          <a:p>
            <a:pPr marL="514350" marR="0" lvl="1" indent="0" algn="l" defTabSz="914400" rtl="0" eaLnBrk="1" fontAlgn="base" latinLnBrk="0" hangingPunct="1">
              <a:lnSpc>
                <a:spcPts val="1300"/>
              </a:lnSpc>
              <a:spcBef>
                <a:spcPts val="0"/>
              </a:spcBef>
              <a:spcAft>
                <a:spcPts val="0"/>
              </a:spcAft>
              <a:buClrTx/>
              <a:buSzTx/>
              <a:buNone/>
              <a:tabLst/>
              <a:defRPr/>
            </a:pPr>
            <a:r>
              <a:rPr lang="en-US" altLang="ja-JP" sz="1200" dirty="0">
                <a:solidFill>
                  <a:srgbClr val="000000"/>
                </a:solidFill>
                <a:latin typeface="Arial"/>
                <a:cs typeface="Times New Roman" pitchFamily="18" charset="0"/>
              </a:rPr>
              <a:t>17. TG15.6ma Meeting Minutes for January 2024                                                                       doc.#15-24-0075-00-06ma</a:t>
            </a:r>
          </a:p>
          <a:p>
            <a:pPr marL="514350" marR="0" lvl="1" indent="0" algn="l" defTabSz="914400" rtl="0" eaLnBrk="1" fontAlgn="base" latinLnBrk="0" hangingPunct="1">
              <a:lnSpc>
                <a:spcPts val="1300"/>
              </a:lnSpc>
              <a:spcBef>
                <a:spcPts val="0"/>
              </a:spcBef>
              <a:spcAft>
                <a:spcPts val="0"/>
              </a:spcAft>
              <a:buClrTx/>
              <a:buSzTx/>
              <a:buNone/>
              <a:tabLst/>
              <a:defRPr/>
            </a:pPr>
            <a:endParaRPr kumimoji="1" lang="en-US" altLang="ja-JP" sz="1200" b="0" i="0" u="none" strike="noStrike" kern="0" cap="none" spc="0" normalizeH="0" baseline="0" noProof="0" dirty="0">
              <a:ln>
                <a:noFill/>
              </a:ln>
              <a:solidFill>
                <a:srgbClr val="000000"/>
              </a:solidFill>
              <a:effectLst/>
              <a:uLnTx/>
              <a:uFillTx/>
              <a:latin typeface="Arial"/>
              <a:cs typeface="Times New Roman" pitchFamily="18" charset="0"/>
            </a:endParaRPr>
          </a:p>
          <a:p>
            <a:pPr marL="0" indent="0">
              <a:lnSpc>
                <a:spcPts val="1300"/>
              </a:lnSpc>
              <a:buNone/>
            </a:pPr>
            <a:endParaRPr lang="en-US" altLang="ja-JP" sz="1400" dirty="0"/>
          </a:p>
        </p:txBody>
      </p:sp>
      <p:sp>
        <p:nvSpPr>
          <p:cNvPr id="4098" name="Rectangle 2"/>
          <p:cNvSpPr>
            <a:spLocks noGrp="1" noChangeArrowheads="1"/>
          </p:cNvSpPr>
          <p:nvPr>
            <p:ph type="title"/>
          </p:nvPr>
        </p:nvSpPr>
        <p:spPr>
          <a:xfrm>
            <a:off x="684483" y="761437"/>
            <a:ext cx="7772400" cy="429655"/>
          </a:xfrm>
          <a:ln/>
        </p:spPr>
        <p:txBody>
          <a:bodyPr/>
          <a:lstStyle/>
          <a:p>
            <a:r>
              <a:rPr lang="en-US" altLang="ja-JP" sz="2800" b="1" dirty="0">
                <a:latin typeface="+mn-lt"/>
              </a:rPr>
              <a:t>3. Agenda items for the week</a:t>
            </a:r>
            <a:endParaRPr lang="ja-JP" altLang="ja-JP" sz="2800" b="1" dirty="0">
              <a:latin typeface="+mn-lt"/>
            </a:endParaRPr>
          </a:p>
        </p:txBody>
      </p:sp>
      <p:sp>
        <p:nvSpPr>
          <p:cNvPr id="6" name="スライド番号プレースホルダー 5"/>
          <p:cNvSpPr>
            <a:spLocks noGrp="1"/>
          </p:cNvSpPr>
          <p:nvPr>
            <p:ph type="sldNum" sz="quarter" idx="12"/>
          </p:nvPr>
        </p:nvSpPr>
        <p:spPr/>
        <p:txBody>
          <a:bodyPr/>
          <a:lstStyle/>
          <a:p>
            <a:r>
              <a:rPr lang="en-US" altLang="ja-JP" dirty="0"/>
              <a:t>Slide </a:t>
            </a:r>
            <a:fld id="{38E6254A-D985-444C-BBE9-59789D09939F}" type="slidenum">
              <a:rPr lang="en-US" altLang="ja-JP"/>
              <a:pPr/>
              <a:t>5</a:t>
            </a:fld>
            <a:endParaRPr lang="en-US" altLang="ja-JP" dirty="0"/>
          </a:p>
        </p:txBody>
      </p:sp>
      <p:sp>
        <p:nvSpPr>
          <p:cNvPr id="7" name="Rectangle 4">
            <a:extLst>
              <a:ext uri="{FF2B5EF4-FFF2-40B4-BE49-F238E27FC236}">
                <a16:creationId xmlns:a16="http://schemas.microsoft.com/office/drawing/2014/main" id="{2ADAFEFA-111D-418C-BAD5-A243D868A95A}"/>
              </a:ext>
            </a:extLst>
          </p:cNvPr>
          <p:cNvSpPr>
            <a:spLocks noGrp="1" noChangeArrowheads="1"/>
          </p:cNvSpPr>
          <p:nvPr>
            <p:ph type="dt" sz="half" idx="2"/>
          </p:nvPr>
        </p:nvSpPr>
        <p:spPr bwMode="auto">
          <a:xfrm>
            <a:off x="684483" y="394156"/>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charset="-128"/>
              </a:defRPr>
            </a:lvl1pPr>
          </a:lstStyle>
          <a:p>
            <a:r>
              <a:rPr lang="en-US" altLang="ja-JP"/>
              <a:t>January 2024</a:t>
            </a:r>
            <a:endParaRPr lang="en-US" altLang="ja-JP"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21152D-C305-4094-A31B-0007B7EC28DB}"/>
              </a:ext>
            </a:extLst>
          </p:cNvPr>
          <p:cNvSpPr>
            <a:spLocks noGrp="1"/>
          </p:cNvSpPr>
          <p:nvPr>
            <p:ph type="title"/>
          </p:nvPr>
        </p:nvSpPr>
        <p:spPr>
          <a:xfrm>
            <a:off x="540834" y="685799"/>
            <a:ext cx="7772400" cy="589674"/>
          </a:xfrm>
        </p:spPr>
        <p:txBody>
          <a:bodyPr/>
          <a:lstStyle/>
          <a:p>
            <a:r>
              <a:rPr lang="en-US" b="1" dirty="0"/>
              <a:t>4. Basic Agreement(1/2)</a:t>
            </a:r>
          </a:p>
        </p:txBody>
      </p:sp>
      <p:sp>
        <p:nvSpPr>
          <p:cNvPr id="3" name="Date Placeholder 2">
            <a:extLst>
              <a:ext uri="{FF2B5EF4-FFF2-40B4-BE49-F238E27FC236}">
                <a16:creationId xmlns:a16="http://schemas.microsoft.com/office/drawing/2014/main" id="{43439B3F-647B-4AAE-845F-D5C5C20F1153}"/>
              </a:ext>
            </a:extLst>
          </p:cNvPr>
          <p:cNvSpPr>
            <a:spLocks noGrp="1"/>
          </p:cNvSpPr>
          <p:nvPr>
            <p:ph type="dt" idx="10"/>
          </p:nvPr>
        </p:nvSpPr>
        <p:spPr>
          <a:xfrm>
            <a:off x="684483" y="363379"/>
            <a:ext cx="1600200" cy="246221"/>
          </a:xfrm>
        </p:spPr>
        <p: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altLang="ja-JP" sz="1600" b="1" i="0" u="none" strike="noStrike" kern="0" cap="none" spc="0" normalizeH="0" baseline="0" noProof="0" dirty="0">
                <a:ln>
                  <a:noFill/>
                </a:ln>
                <a:solidFill>
                  <a:srgbClr val="000000"/>
                </a:solidFill>
                <a:effectLst/>
                <a:uLnTx/>
                <a:uFillTx/>
                <a:latin typeface="Times New Roman"/>
                <a:cs typeface="Times New Roman"/>
                <a:sym typeface="Times New Roman"/>
              </a:rPr>
              <a:t>January 2024</a:t>
            </a:r>
          </a:p>
        </p:txBody>
      </p:sp>
      <p:sp>
        <p:nvSpPr>
          <p:cNvPr id="5" name="Slide Number Placeholder 4">
            <a:extLst>
              <a:ext uri="{FF2B5EF4-FFF2-40B4-BE49-F238E27FC236}">
                <a16:creationId xmlns:a16="http://schemas.microsoft.com/office/drawing/2014/main" id="{9E459048-8767-4382-A941-1A92601F13EF}"/>
              </a:ext>
            </a:extLst>
          </p:cNvPr>
          <p:cNvSpPr>
            <a:spLocks noGrp="1"/>
          </p:cNvSpPr>
          <p:nvPr>
            <p:ph type="sldNum" idx="12"/>
          </p:nvPr>
        </p:nvSpPr>
        <p:spPr/>
        <p: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a:ln>
                  <a:noFill/>
                </a:ln>
                <a:solidFill>
                  <a:srgbClr val="000000"/>
                </a:solidFill>
                <a:effectLst/>
                <a:uLnTx/>
                <a:uFillTx/>
                <a:latin typeface="Times New Roman"/>
                <a:cs typeface="Times New Roman"/>
                <a:sym typeface="Times New Roman"/>
              </a:rPr>
              <a:t>Slide </a:t>
            </a:r>
            <a:fld id="{00000000-1234-1234-1234-123412341234}" type="slidenum">
              <a:rPr kumimoji="0" lang="en-US" sz="1200" b="0" i="0" u="none" strike="noStrike" kern="0" cap="none" spc="0" normalizeH="0" baseline="0" noProof="0" smtClean="0">
                <a:ln>
                  <a:noFill/>
                </a:ln>
                <a:solidFill>
                  <a:srgbClr val="000000"/>
                </a:solidFill>
                <a:effectLst/>
                <a:uLnTx/>
                <a:uFillTx/>
                <a:latin typeface="Times New Roman"/>
                <a:cs typeface="Times New Roman"/>
                <a:sym typeface="Times New Roman"/>
              </a:rPr>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t>6</a:t>
            </a:fld>
            <a:endParaRPr kumimoji="0" sz="1200" b="0"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6" name="Content Placeholder 5">
            <a:extLst>
              <a:ext uri="{FF2B5EF4-FFF2-40B4-BE49-F238E27FC236}">
                <a16:creationId xmlns:a16="http://schemas.microsoft.com/office/drawing/2014/main" id="{478C0369-5516-4C1B-BFBD-AC14BAEF71A1}"/>
              </a:ext>
            </a:extLst>
          </p:cNvPr>
          <p:cNvSpPr>
            <a:spLocks noGrp="1"/>
          </p:cNvSpPr>
          <p:nvPr>
            <p:ph sz="quarter" idx="13"/>
          </p:nvPr>
        </p:nvSpPr>
        <p:spPr>
          <a:xfrm>
            <a:off x="685799" y="1275473"/>
            <a:ext cx="7772401" cy="4966021"/>
          </a:xfrm>
        </p:spPr>
        <p:txBody>
          <a:bodyPr/>
          <a:lstStyle/>
          <a:p>
            <a:r>
              <a:rPr lang="en-US" dirty="0"/>
              <a:t>IEEE802.15.6ma; revision of IEEE802.15.6-2012 focuses on enhanced dependability in data transmission and ranging in classified environments of coexistence with the same and other frequency shared wireless networks. </a:t>
            </a:r>
          </a:p>
          <a:p>
            <a:r>
              <a:rPr lang="en-US" dirty="0"/>
              <a:t>15.6ma covers new and conventional channel models of major use cases of 802.15.6ma Body Area Networks (BAN) are for human and vehicle bodies in medical and automotive applications for enhanced dependability.</a:t>
            </a:r>
          </a:p>
          <a:p>
            <a:r>
              <a:rPr lang="en-US" dirty="0">
                <a:solidFill>
                  <a:srgbClr val="FF0000"/>
                </a:solidFill>
              </a:rPr>
              <a:t>15.6ma supports some backward compatibility with 15.6-2012 as much as possible but not all of them in PHY and MAC. 15.6ma aims to replace 15.6-2012 for enhanced dependability.</a:t>
            </a:r>
            <a:r>
              <a:rPr lang="en-US" dirty="0"/>
              <a:t> For instance, 15.6ma focuses on only UWB in PHY and only time structure mode in MAC.</a:t>
            </a:r>
          </a:p>
          <a:p>
            <a:endParaRPr lang="en-US" dirty="0"/>
          </a:p>
        </p:txBody>
      </p:sp>
    </p:spTree>
    <p:extLst>
      <p:ext uri="{BB962C8B-B14F-4D97-AF65-F5344CB8AC3E}">
        <p14:creationId xmlns:p14="http://schemas.microsoft.com/office/powerpoint/2010/main" val="29220476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21152D-C305-4094-A31B-0007B7EC28DB}"/>
              </a:ext>
            </a:extLst>
          </p:cNvPr>
          <p:cNvSpPr>
            <a:spLocks noGrp="1"/>
          </p:cNvSpPr>
          <p:nvPr>
            <p:ph type="title"/>
          </p:nvPr>
        </p:nvSpPr>
        <p:spPr>
          <a:xfrm>
            <a:off x="685800" y="685799"/>
            <a:ext cx="7772400" cy="589674"/>
          </a:xfrm>
        </p:spPr>
        <p:txBody>
          <a:bodyPr/>
          <a:lstStyle/>
          <a:p>
            <a:r>
              <a:rPr lang="en-US" b="1" dirty="0"/>
              <a:t>4. Basic Agreement(2/2)</a:t>
            </a:r>
          </a:p>
        </p:txBody>
      </p:sp>
      <p:sp>
        <p:nvSpPr>
          <p:cNvPr id="3" name="Date Placeholder 2">
            <a:extLst>
              <a:ext uri="{FF2B5EF4-FFF2-40B4-BE49-F238E27FC236}">
                <a16:creationId xmlns:a16="http://schemas.microsoft.com/office/drawing/2014/main" id="{43439B3F-647B-4AAE-845F-D5C5C20F1153}"/>
              </a:ext>
            </a:extLst>
          </p:cNvPr>
          <p:cNvSpPr>
            <a:spLocks noGrp="1"/>
          </p:cNvSpPr>
          <p:nvPr>
            <p:ph type="dt" idx="10"/>
          </p:nvPr>
        </p:nvSpPr>
        <p:spPr>
          <a:xfrm>
            <a:off x="684483" y="363379"/>
            <a:ext cx="1600200" cy="246221"/>
          </a:xfrm>
        </p:spPr>
        <p: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altLang="ja-JP" sz="1600" b="1" i="0" u="none" strike="noStrike" kern="0" cap="none" spc="0" normalizeH="0" baseline="0" noProof="0">
                <a:ln>
                  <a:noFill/>
                </a:ln>
                <a:solidFill>
                  <a:srgbClr val="000000"/>
                </a:solidFill>
                <a:effectLst/>
                <a:uLnTx/>
                <a:uFillTx/>
                <a:latin typeface="Times New Roman"/>
                <a:cs typeface="Times New Roman"/>
                <a:sym typeface="Times New Roman"/>
              </a:rPr>
              <a:t>January 2024</a:t>
            </a:r>
            <a:endParaRPr kumimoji="0" lang="en-US" altLang="ja-JP" sz="1600" b="1"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5" name="Slide Number Placeholder 4">
            <a:extLst>
              <a:ext uri="{FF2B5EF4-FFF2-40B4-BE49-F238E27FC236}">
                <a16:creationId xmlns:a16="http://schemas.microsoft.com/office/drawing/2014/main" id="{9E459048-8767-4382-A941-1A92601F13EF}"/>
              </a:ext>
            </a:extLst>
          </p:cNvPr>
          <p:cNvSpPr>
            <a:spLocks noGrp="1"/>
          </p:cNvSpPr>
          <p:nvPr>
            <p:ph type="sldNum" idx="12"/>
          </p:nvPr>
        </p:nvSpPr>
        <p:spPr/>
        <p: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a:ln>
                  <a:noFill/>
                </a:ln>
                <a:solidFill>
                  <a:srgbClr val="000000"/>
                </a:solidFill>
                <a:effectLst/>
                <a:uLnTx/>
                <a:uFillTx/>
                <a:latin typeface="Times New Roman"/>
                <a:cs typeface="Times New Roman"/>
                <a:sym typeface="Times New Roman"/>
              </a:rPr>
              <a:t>Slide </a:t>
            </a:r>
            <a:fld id="{00000000-1234-1234-1234-123412341234}" type="slidenum">
              <a:rPr kumimoji="0" lang="en-US" sz="1200" b="0" i="0" u="none" strike="noStrike" kern="0" cap="none" spc="0" normalizeH="0" baseline="0" noProof="0" smtClean="0">
                <a:ln>
                  <a:noFill/>
                </a:ln>
                <a:solidFill>
                  <a:srgbClr val="000000"/>
                </a:solidFill>
                <a:effectLst/>
                <a:uLnTx/>
                <a:uFillTx/>
                <a:latin typeface="Times New Roman"/>
                <a:cs typeface="Times New Roman"/>
                <a:sym typeface="Times New Roman"/>
              </a:rPr>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t>7</a:t>
            </a:fld>
            <a:endParaRPr kumimoji="0" sz="1200" b="0"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6" name="Content Placeholder 5">
            <a:extLst>
              <a:ext uri="{FF2B5EF4-FFF2-40B4-BE49-F238E27FC236}">
                <a16:creationId xmlns:a16="http://schemas.microsoft.com/office/drawing/2014/main" id="{478C0369-5516-4C1B-BFBD-AC14BAEF71A1}"/>
              </a:ext>
            </a:extLst>
          </p:cNvPr>
          <p:cNvSpPr>
            <a:spLocks noGrp="1"/>
          </p:cNvSpPr>
          <p:nvPr>
            <p:ph sz="quarter" idx="13"/>
          </p:nvPr>
        </p:nvSpPr>
        <p:spPr>
          <a:xfrm>
            <a:off x="685799" y="1223223"/>
            <a:ext cx="7772401" cy="5261181"/>
          </a:xfrm>
        </p:spPr>
        <p:txBody>
          <a:bodyPr/>
          <a:lstStyle/>
          <a:p>
            <a:r>
              <a:rPr lang="en-US" dirty="0"/>
              <a:t>In order to perform </a:t>
            </a:r>
            <a:r>
              <a:rPr lang="en-US" dirty="0" err="1"/>
              <a:t>enhaced</a:t>
            </a:r>
            <a:r>
              <a:rPr lang="en-US" dirty="0"/>
              <a:t> dependability in revision of IEEE802.15.6-2012(</a:t>
            </a:r>
            <a:r>
              <a:rPr lang="en-US" altLang="ja-JP" dirty="0"/>
              <a:t>IEEE802.15.6ma), coexistence environments have been classified. </a:t>
            </a:r>
            <a:r>
              <a:rPr lang="en-US" altLang="ja-JP" dirty="0">
                <a:solidFill>
                  <a:srgbClr val="FF0000"/>
                </a:solidFill>
              </a:rPr>
              <a:t>Some classes of multiple new and legacy BANs coexistence are </a:t>
            </a:r>
            <a:r>
              <a:rPr lang="en-US" dirty="0">
                <a:solidFill>
                  <a:srgbClr val="FF0000"/>
                </a:solidFill>
              </a:rPr>
              <a:t>focused to manage packet contention in MAC layer while other classes are taken care by mitigation of interference in Physical layer(PHY) and manage contention in MAC.</a:t>
            </a:r>
          </a:p>
          <a:p>
            <a:r>
              <a:rPr lang="en-US" dirty="0"/>
              <a:t> Ranging in 802.15.6ma is optional but </a:t>
            </a:r>
            <a:r>
              <a:rPr lang="en-US" dirty="0">
                <a:solidFill>
                  <a:srgbClr val="FF0000"/>
                </a:solidFill>
              </a:rPr>
              <a:t>ranging between coordinators of </a:t>
            </a:r>
            <a:r>
              <a:rPr lang="en-US" dirty="0" err="1">
                <a:solidFill>
                  <a:srgbClr val="FF0000"/>
                </a:solidFill>
              </a:rPr>
              <a:t>neibouring</a:t>
            </a:r>
            <a:r>
              <a:rPr lang="en-US" dirty="0">
                <a:solidFill>
                  <a:srgbClr val="FF0000"/>
                </a:solidFill>
              </a:rPr>
              <a:t> or coverage overlaid BANs is helpful to identify geographical overlay and mobility of incoming and outgoing to determine coexistence class </a:t>
            </a:r>
            <a:r>
              <a:rPr lang="en-US" dirty="0" err="1">
                <a:solidFill>
                  <a:srgbClr val="FF0000"/>
                </a:solidFill>
              </a:rPr>
              <a:t>stataes</a:t>
            </a:r>
            <a:r>
              <a:rPr lang="en-US" dirty="0"/>
              <a:t>. Ranging between BAN coordinator and its nodes in star topology in 802.15.6ma is the same as 802.15.4z and its amendment.</a:t>
            </a:r>
          </a:p>
          <a:p>
            <a:r>
              <a:rPr lang="en-US" dirty="0"/>
              <a:t> </a:t>
            </a:r>
          </a:p>
        </p:txBody>
      </p:sp>
    </p:spTree>
    <p:extLst>
      <p:ext uri="{BB962C8B-B14F-4D97-AF65-F5344CB8AC3E}">
        <p14:creationId xmlns:p14="http://schemas.microsoft.com/office/powerpoint/2010/main" val="11905204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70C752-A3D7-42AC-B4C7-CAB8B52AF0A7}"/>
              </a:ext>
            </a:extLst>
          </p:cNvPr>
          <p:cNvSpPr>
            <a:spLocks noGrp="1"/>
          </p:cNvSpPr>
          <p:nvPr>
            <p:ph type="title"/>
          </p:nvPr>
        </p:nvSpPr>
        <p:spPr>
          <a:xfrm>
            <a:off x="-13292" y="685799"/>
            <a:ext cx="9110266" cy="504612"/>
          </a:xfrm>
        </p:spPr>
        <p:txBody>
          <a:bodyPr/>
          <a:lstStyle/>
          <a:p>
            <a:r>
              <a:rPr lang="en-US" sz="2800" b="1" dirty="0">
                <a:latin typeface="+mn-lt"/>
              </a:rPr>
              <a:t>5. 15.6ma PHY and MAC New Features(1/2) </a:t>
            </a:r>
          </a:p>
        </p:txBody>
      </p:sp>
      <p:sp>
        <p:nvSpPr>
          <p:cNvPr id="3" name="Date Placeholder 2">
            <a:extLst>
              <a:ext uri="{FF2B5EF4-FFF2-40B4-BE49-F238E27FC236}">
                <a16:creationId xmlns:a16="http://schemas.microsoft.com/office/drawing/2014/main" id="{AAF162E6-A212-4409-804F-3493D5092189}"/>
              </a:ext>
            </a:extLst>
          </p:cNvPr>
          <p:cNvSpPr>
            <a:spLocks noGrp="1"/>
          </p:cNvSpPr>
          <p:nvPr>
            <p:ph type="dt" idx="10"/>
          </p:nvPr>
        </p:nvSpPr>
        <p:spPr>
          <a:xfrm>
            <a:off x="684483" y="363379"/>
            <a:ext cx="1600200" cy="246221"/>
          </a:xfrm>
        </p:spPr>
        <p: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altLang="ja-JP" sz="1600" b="1" i="0" u="none" strike="noStrike" kern="0" cap="none" spc="0" normalizeH="0" baseline="0" noProof="0">
                <a:ln>
                  <a:noFill/>
                </a:ln>
                <a:solidFill>
                  <a:srgbClr val="000000"/>
                </a:solidFill>
                <a:effectLst/>
                <a:uLnTx/>
                <a:uFillTx/>
                <a:latin typeface="Times New Roman"/>
                <a:cs typeface="Times New Roman"/>
                <a:sym typeface="Times New Roman"/>
              </a:rPr>
              <a:t>January 2024</a:t>
            </a:r>
            <a:endParaRPr kumimoji="0" lang="en-US" altLang="ja-JP" sz="1600" b="1"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5" name="Slide Number Placeholder 4">
            <a:extLst>
              <a:ext uri="{FF2B5EF4-FFF2-40B4-BE49-F238E27FC236}">
                <a16:creationId xmlns:a16="http://schemas.microsoft.com/office/drawing/2014/main" id="{C56F368F-E887-4D15-993A-4FAB722665C6}"/>
              </a:ext>
            </a:extLst>
          </p:cNvPr>
          <p:cNvSpPr>
            <a:spLocks noGrp="1"/>
          </p:cNvSpPr>
          <p:nvPr>
            <p:ph type="sldNum" idx="12"/>
          </p:nvPr>
        </p:nvSpPr>
        <p:spPr/>
        <p: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a:ln>
                  <a:noFill/>
                </a:ln>
                <a:solidFill>
                  <a:srgbClr val="000000"/>
                </a:solidFill>
                <a:effectLst/>
                <a:uLnTx/>
                <a:uFillTx/>
                <a:latin typeface="Times New Roman"/>
                <a:cs typeface="Times New Roman"/>
                <a:sym typeface="Times New Roman"/>
              </a:rPr>
              <a:t>Slide </a:t>
            </a:r>
            <a:fld id="{00000000-1234-1234-1234-123412341234}" type="slidenum">
              <a:rPr kumimoji="0" lang="en-US" sz="1200" b="0" i="0" u="none" strike="noStrike" kern="0" cap="none" spc="0" normalizeH="0" baseline="0" noProof="0" smtClean="0">
                <a:ln>
                  <a:noFill/>
                </a:ln>
                <a:solidFill>
                  <a:srgbClr val="000000"/>
                </a:solidFill>
                <a:effectLst/>
                <a:uLnTx/>
                <a:uFillTx/>
                <a:latin typeface="Times New Roman"/>
                <a:cs typeface="Times New Roman"/>
                <a:sym typeface="Times New Roman"/>
              </a:rPr>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t>8</a:t>
            </a:fld>
            <a:endParaRPr kumimoji="0" sz="1200" b="0"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6" name="Content Placeholder 5">
            <a:extLst>
              <a:ext uri="{FF2B5EF4-FFF2-40B4-BE49-F238E27FC236}">
                <a16:creationId xmlns:a16="http://schemas.microsoft.com/office/drawing/2014/main" id="{1A48043A-D9A8-4984-B0D9-B5BD16B7CCB8}"/>
              </a:ext>
            </a:extLst>
          </p:cNvPr>
          <p:cNvSpPr>
            <a:spLocks noGrp="1"/>
          </p:cNvSpPr>
          <p:nvPr>
            <p:ph sz="quarter" idx="13"/>
          </p:nvPr>
        </p:nvSpPr>
        <p:spPr>
          <a:xfrm>
            <a:off x="438592" y="1281066"/>
            <a:ext cx="8471492" cy="5285002"/>
          </a:xfrm>
        </p:spPr>
        <p:txBody>
          <a:bodyPr/>
          <a:lstStyle/>
          <a:p>
            <a:pPr marL="2540" indent="0">
              <a:lnSpc>
                <a:spcPts val="2000"/>
              </a:lnSpc>
              <a:buNone/>
            </a:pPr>
            <a:r>
              <a:rPr lang="en-US" sz="2000" dirty="0"/>
              <a:t>Since IEEE802.15.6-2012 has too many modes in PHY and MAC, 15.6ma chooses a few modes to simplify specification of PHY and MAC while introduces new error-controlling schemes of FEC and HARQ, and management and data channels for enhanced dependability in various channel models and 8 classes of coexistence models for 8 levels of QoS priority order packets such as</a:t>
            </a:r>
          </a:p>
          <a:p>
            <a:pPr marL="822960" lvl="1" indent="-457200">
              <a:lnSpc>
                <a:spcPts val="2000"/>
              </a:lnSpc>
              <a:buFont typeface="+mj-lt"/>
              <a:buAutoNum type="arabicPeriod"/>
            </a:pPr>
            <a:r>
              <a:rPr lang="en-US" dirty="0"/>
              <a:t>PHY</a:t>
            </a:r>
          </a:p>
          <a:p>
            <a:pPr lvl="2">
              <a:lnSpc>
                <a:spcPts val="2000"/>
              </a:lnSpc>
            </a:pPr>
            <a:r>
              <a:rPr lang="en-US" dirty="0"/>
              <a:t>Various channel coding and decoding matched with QoS priority levels of packets and coexistence classes</a:t>
            </a:r>
          </a:p>
          <a:p>
            <a:pPr lvl="2">
              <a:lnSpc>
                <a:spcPts val="2000"/>
              </a:lnSpc>
            </a:pPr>
            <a:r>
              <a:rPr lang="en-US" dirty="0"/>
              <a:t>Interference mitigation schemes according to various environment of coexistence classes</a:t>
            </a:r>
          </a:p>
          <a:p>
            <a:pPr marL="822960" lvl="1" indent="-457200">
              <a:lnSpc>
                <a:spcPts val="2000"/>
              </a:lnSpc>
              <a:buFont typeface="+mj-lt"/>
              <a:buAutoNum type="arabicPeriod"/>
            </a:pPr>
            <a:r>
              <a:rPr lang="en-US" dirty="0"/>
              <a:t>MAC</a:t>
            </a:r>
          </a:p>
          <a:p>
            <a:pPr lvl="2">
              <a:lnSpc>
                <a:spcPts val="2000"/>
              </a:lnSpc>
            </a:pPr>
            <a:r>
              <a:rPr lang="en-US" dirty="0"/>
              <a:t>Two channels using two UWB band channels are applied for management channel to control frames of coexisting networks and data transmission channel. </a:t>
            </a:r>
            <a:r>
              <a:rPr lang="en-US" dirty="0">
                <a:solidFill>
                  <a:srgbClr val="FF0000"/>
                </a:solidFill>
              </a:rPr>
              <a:t>Its alternative mode is two channels for management and data transmission using a single UWB band channel.</a:t>
            </a:r>
          </a:p>
          <a:p>
            <a:pPr lvl="2">
              <a:lnSpc>
                <a:spcPts val="2000"/>
              </a:lnSpc>
            </a:pPr>
            <a:r>
              <a:rPr lang="en-US" dirty="0"/>
              <a:t>Coordinator-to-coordinator(C2C) negotiation of existing networks</a:t>
            </a:r>
          </a:p>
          <a:p>
            <a:pPr marL="822960" lvl="1" indent="-457200">
              <a:lnSpc>
                <a:spcPts val="2000"/>
              </a:lnSpc>
              <a:buFont typeface="+mj-lt"/>
              <a:buAutoNum type="arabicPeriod"/>
            </a:pPr>
            <a:r>
              <a:rPr lang="en-US" dirty="0"/>
              <a:t>Cross Layer of PHY and MAC</a:t>
            </a:r>
          </a:p>
          <a:p>
            <a:pPr lvl="2">
              <a:lnSpc>
                <a:spcPts val="2000"/>
              </a:lnSpc>
            </a:pPr>
            <a:r>
              <a:rPr lang="en-US" dirty="0"/>
              <a:t>Hybrid ARQ for higher priority of packets in high class of coexistence</a:t>
            </a:r>
          </a:p>
          <a:p>
            <a:pPr marL="365760" lvl="1" indent="0">
              <a:lnSpc>
                <a:spcPts val="2000"/>
              </a:lnSpc>
              <a:buNone/>
            </a:pPr>
            <a:endParaRPr lang="en-US" dirty="0"/>
          </a:p>
        </p:txBody>
      </p:sp>
    </p:spTree>
    <p:extLst>
      <p:ext uri="{BB962C8B-B14F-4D97-AF65-F5344CB8AC3E}">
        <p14:creationId xmlns:p14="http://schemas.microsoft.com/office/powerpoint/2010/main" val="40455125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70C752-A3D7-42AC-B4C7-CAB8B52AF0A7}"/>
              </a:ext>
            </a:extLst>
          </p:cNvPr>
          <p:cNvSpPr>
            <a:spLocks noGrp="1"/>
          </p:cNvSpPr>
          <p:nvPr>
            <p:ph type="title"/>
          </p:nvPr>
        </p:nvSpPr>
        <p:spPr>
          <a:xfrm>
            <a:off x="-13293" y="685799"/>
            <a:ext cx="9031889" cy="504612"/>
          </a:xfrm>
        </p:spPr>
        <p:txBody>
          <a:bodyPr/>
          <a:lstStyle/>
          <a:p>
            <a:r>
              <a:rPr lang="en-US" sz="2800" b="1" dirty="0">
                <a:latin typeface="+mn-lt"/>
              </a:rPr>
              <a:t>5. 15.6ma PHY and MAC New Features(2/2) </a:t>
            </a:r>
          </a:p>
        </p:txBody>
      </p:sp>
      <p:sp>
        <p:nvSpPr>
          <p:cNvPr id="3" name="Date Placeholder 2">
            <a:extLst>
              <a:ext uri="{FF2B5EF4-FFF2-40B4-BE49-F238E27FC236}">
                <a16:creationId xmlns:a16="http://schemas.microsoft.com/office/drawing/2014/main" id="{AAF162E6-A212-4409-804F-3493D5092189}"/>
              </a:ext>
            </a:extLst>
          </p:cNvPr>
          <p:cNvSpPr>
            <a:spLocks noGrp="1"/>
          </p:cNvSpPr>
          <p:nvPr>
            <p:ph type="dt" idx="10"/>
          </p:nvPr>
        </p:nvSpPr>
        <p:spPr>
          <a:xfrm>
            <a:off x="684483" y="363379"/>
            <a:ext cx="1600200" cy="246221"/>
          </a:xfrm>
        </p:spPr>
        <p: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altLang="ja-JP" sz="1600" b="1" i="0" u="none" strike="noStrike" kern="0" cap="none" spc="0" normalizeH="0" baseline="0" noProof="0">
                <a:ln>
                  <a:noFill/>
                </a:ln>
                <a:solidFill>
                  <a:srgbClr val="000000"/>
                </a:solidFill>
                <a:effectLst/>
                <a:uLnTx/>
                <a:uFillTx/>
                <a:latin typeface="Times New Roman"/>
                <a:cs typeface="Times New Roman"/>
                <a:sym typeface="Times New Roman"/>
              </a:rPr>
              <a:t>January 2024</a:t>
            </a:r>
            <a:endParaRPr kumimoji="0" lang="en-US" altLang="ja-JP" sz="1600" b="1"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5" name="Slide Number Placeholder 4">
            <a:extLst>
              <a:ext uri="{FF2B5EF4-FFF2-40B4-BE49-F238E27FC236}">
                <a16:creationId xmlns:a16="http://schemas.microsoft.com/office/drawing/2014/main" id="{C56F368F-E887-4D15-993A-4FAB722665C6}"/>
              </a:ext>
            </a:extLst>
          </p:cNvPr>
          <p:cNvSpPr>
            <a:spLocks noGrp="1"/>
          </p:cNvSpPr>
          <p:nvPr>
            <p:ph type="sldNum" idx="12"/>
          </p:nvPr>
        </p:nvSpPr>
        <p:spPr/>
        <p: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a:ln>
                  <a:noFill/>
                </a:ln>
                <a:solidFill>
                  <a:srgbClr val="000000"/>
                </a:solidFill>
                <a:effectLst/>
                <a:uLnTx/>
                <a:uFillTx/>
                <a:latin typeface="Times New Roman"/>
                <a:cs typeface="Times New Roman"/>
                <a:sym typeface="Times New Roman"/>
              </a:rPr>
              <a:t>Slide </a:t>
            </a:r>
            <a:fld id="{00000000-1234-1234-1234-123412341234}" type="slidenum">
              <a:rPr kumimoji="0" lang="en-US" sz="1200" b="0" i="0" u="none" strike="noStrike" kern="0" cap="none" spc="0" normalizeH="0" baseline="0" noProof="0" smtClean="0">
                <a:ln>
                  <a:noFill/>
                </a:ln>
                <a:solidFill>
                  <a:srgbClr val="000000"/>
                </a:solidFill>
                <a:effectLst/>
                <a:uLnTx/>
                <a:uFillTx/>
                <a:latin typeface="Times New Roman"/>
                <a:cs typeface="Times New Roman"/>
                <a:sym typeface="Times New Roman"/>
              </a:rPr>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t>9</a:t>
            </a:fld>
            <a:endParaRPr kumimoji="0" sz="1200" b="0"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6" name="Content Placeholder 5">
            <a:extLst>
              <a:ext uri="{FF2B5EF4-FFF2-40B4-BE49-F238E27FC236}">
                <a16:creationId xmlns:a16="http://schemas.microsoft.com/office/drawing/2014/main" id="{1A48043A-D9A8-4984-B0D9-B5BD16B7CCB8}"/>
              </a:ext>
            </a:extLst>
          </p:cNvPr>
          <p:cNvSpPr>
            <a:spLocks noGrp="1"/>
          </p:cNvSpPr>
          <p:nvPr>
            <p:ph sz="quarter" idx="13"/>
          </p:nvPr>
        </p:nvSpPr>
        <p:spPr>
          <a:xfrm>
            <a:off x="438592" y="1281066"/>
            <a:ext cx="8471492" cy="5285002"/>
          </a:xfrm>
        </p:spPr>
        <p:txBody>
          <a:bodyPr/>
          <a:lstStyle/>
          <a:p>
            <a:pPr marL="365760" lvl="1" indent="0">
              <a:lnSpc>
                <a:spcPts val="2000"/>
              </a:lnSpc>
              <a:buNone/>
            </a:pPr>
            <a:r>
              <a:rPr lang="en-US" dirty="0"/>
              <a:t>3. Cross Layer of PHY and MAC</a:t>
            </a:r>
          </a:p>
          <a:p>
            <a:pPr lvl="2">
              <a:lnSpc>
                <a:spcPts val="2000"/>
              </a:lnSpc>
            </a:pPr>
            <a:r>
              <a:rPr lang="en-US" dirty="0"/>
              <a:t>Hybrid ARQ for higher priority of packets in high class of coexistence</a:t>
            </a:r>
          </a:p>
          <a:p>
            <a:pPr lvl="2">
              <a:lnSpc>
                <a:spcPts val="2000"/>
              </a:lnSpc>
            </a:pPr>
            <a:r>
              <a:rPr lang="en-US" dirty="0">
                <a:solidFill>
                  <a:srgbClr val="FF0000"/>
                </a:solidFill>
              </a:rPr>
              <a:t>For the sake of easy implementation, hybrid ARQ is optional in limited high classes of </a:t>
            </a:r>
            <a:r>
              <a:rPr lang="en-US" dirty="0" err="1">
                <a:solidFill>
                  <a:srgbClr val="FF0000"/>
                </a:solidFill>
              </a:rPr>
              <a:t>coexistene</a:t>
            </a:r>
            <a:r>
              <a:rPr lang="en-US" dirty="0">
                <a:solidFill>
                  <a:srgbClr val="FF0000"/>
                </a:solidFill>
              </a:rPr>
              <a:t>.</a:t>
            </a:r>
          </a:p>
          <a:p>
            <a:pPr lvl="2">
              <a:lnSpc>
                <a:spcPts val="2000"/>
              </a:lnSpc>
            </a:pPr>
            <a:r>
              <a:rPr lang="en-US" dirty="0">
                <a:solidFill>
                  <a:srgbClr val="FF0000"/>
                </a:solidFill>
              </a:rPr>
              <a:t>Ranging between coexisting </a:t>
            </a:r>
            <a:r>
              <a:rPr lang="en-US" dirty="0" err="1">
                <a:solidFill>
                  <a:srgbClr val="FF0000"/>
                </a:solidFill>
              </a:rPr>
              <a:t>BANs’</a:t>
            </a:r>
            <a:r>
              <a:rPr lang="en-US" dirty="0">
                <a:solidFill>
                  <a:srgbClr val="FF0000"/>
                </a:solidFill>
              </a:rPr>
              <a:t> coordinators could be proceeded by C2C(coordinator-to-coordinator) functionality.</a:t>
            </a:r>
          </a:p>
          <a:p>
            <a:pPr lvl="2">
              <a:lnSpc>
                <a:spcPts val="2000"/>
              </a:lnSpc>
            </a:pPr>
            <a:r>
              <a:rPr lang="en-US" dirty="0">
                <a:solidFill>
                  <a:srgbClr val="FF0000"/>
                </a:solidFill>
              </a:rPr>
              <a:t>Ranging information in PHY is applied for identifying coexistence class states in which appropriate MAC is selected.</a:t>
            </a:r>
          </a:p>
          <a:p>
            <a:pPr marL="731520" lvl="2" indent="0">
              <a:lnSpc>
                <a:spcPts val="2000"/>
              </a:lnSpc>
              <a:buNone/>
            </a:pPr>
            <a:r>
              <a:rPr lang="en-US" dirty="0"/>
              <a:t> </a:t>
            </a:r>
          </a:p>
          <a:p>
            <a:pPr marL="365760" lvl="1" indent="0">
              <a:lnSpc>
                <a:spcPts val="2000"/>
              </a:lnSpc>
              <a:buNone/>
            </a:pPr>
            <a:endParaRPr lang="en-US" dirty="0"/>
          </a:p>
        </p:txBody>
      </p:sp>
    </p:spTree>
    <p:extLst>
      <p:ext uri="{BB962C8B-B14F-4D97-AF65-F5344CB8AC3E}">
        <p14:creationId xmlns:p14="http://schemas.microsoft.com/office/powerpoint/2010/main" val="2492834854"/>
      </p:ext>
    </p:extLst>
  </p:cSld>
  <p:clrMapOvr>
    <a:masterClrMapping/>
  </p:clrMapOvr>
</p:sld>
</file>

<file path=ppt/theme/theme1.xml><?xml version="1.0" encoding="utf-8"?>
<a:theme xmlns:a="http://schemas.openxmlformats.org/drawingml/2006/main" name="IEEE-P802_15">
  <a:themeElements>
    <a:clrScheme name="Office ​​テーマ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テーマ">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Office ​​テーマ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テーマ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Office ​​テーマ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テーマ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テーマ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テーマ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Office ​​テーマ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29511</TotalTime>
  <Words>3087</Words>
  <Application>Microsoft Office PowerPoint</Application>
  <PresentationFormat>画面に合わせる (4:3)</PresentationFormat>
  <Paragraphs>385</Paragraphs>
  <Slides>20</Slides>
  <Notes>8</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20</vt:i4>
      </vt:variant>
    </vt:vector>
  </HeadingPairs>
  <TitlesOfParts>
    <vt:vector size="29" baseType="lpstr">
      <vt:lpstr>Arial Unicode MS</vt:lpstr>
      <vt:lpstr>굴림</vt:lpstr>
      <vt:lpstr>ＭＳ Ｐゴシック</vt:lpstr>
      <vt:lpstr>游ゴシック</vt:lpstr>
      <vt:lpstr>Arial</vt:lpstr>
      <vt:lpstr>Calibri</vt:lpstr>
      <vt:lpstr>Times New Roman</vt:lpstr>
      <vt:lpstr>Wingdings</vt:lpstr>
      <vt:lpstr>IEEE-P802_15</vt:lpstr>
      <vt:lpstr>PowerPoint プレゼンテーション</vt:lpstr>
      <vt:lpstr>IEEE 802.15 TG6ma  (Revision of IEEE802.15.6-2012)   Closing Report  In Personal and Virtual Hybrid Interim Session Panama January 18th, 2024 Ryuji Kohno Yokohama National University(YNU), YRP International Alliance Institute(YRP-IAI) </vt:lpstr>
      <vt:lpstr>1. Objectives of TG 6ma – Enhanced Dependability Body Area Network (ED-BAN)</vt:lpstr>
      <vt:lpstr>2. TG15.6ma Interim Session Schedule for 14-17th, Jan. 2024</vt:lpstr>
      <vt:lpstr>3. Agenda items for the week</vt:lpstr>
      <vt:lpstr>4. Basic Agreement(1/2)</vt:lpstr>
      <vt:lpstr>4. Basic Agreement(2/2)</vt:lpstr>
      <vt:lpstr>5. 15.6ma PHY and MAC New Features(1/2) </vt:lpstr>
      <vt:lpstr>5. 15.6ma PHY and MAC New Features(2/2) </vt:lpstr>
      <vt:lpstr>6.1 Definition of Coexistence Environment Classes</vt:lpstr>
      <vt:lpstr>PowerPoint プレゼンテーション</vt:lpstr>
      <vt:lpstr>PowerPoint プレゼンテーション</vt:lpstr>
      <vt:lpstr>6.3  QoS Levels of Packets  corresponding to User Priority </vt:lpstr>
      <vt:lpstr>6.4 FEC/HARQ for 64 Combinations of 8 Coexistence Classes × 8 QoS Packet Levels</vt:lpstr>
      <vt:lpstr>PowerPoint プレゼンテーション</vt:lpstr>
      <vt:lpstr>PowerPoint プレゼンテーション</vt:lpstr>
      <vt:lpstr>PowerPoint プレゼンテーション</vt:lpstr>
      <vt:lpstr>Contributions</vt:lpstr>
      <vt:lpstr>Contacts and Conference call</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IEEE802.15 IG-DEP Presentation</dc:title>
  <dc:creator>kohno@ynu.ac.jp</dc:creator>
  <cp:lastModifiedBy>Ryuji Kohno</cp:lastModifiedBy>
  <cp:revision>248</cp:revision>
  <dcterms:created xsi:type="dcterms:W3CDTF">2018-03-06T17:15:04Z</dcterms:created>
  <dcterms:modified xsi:type="dcterms:W3CDTF">2024-01-18T17:19:01Z</dcterms:modified>
</cp:coreProperties>
</file>