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278"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279"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280"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281"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282"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5EE56DDB-A168-419B-B7B2-E5D7B8330A41}"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7" name="CustomShape 1"/>
          <p:cNvSpPr/>
          <p:nvPr/>
        </p:nvSpPr>
        <p:spPr>
          <a:xfrm>
            <a:off x="3288600" y="9736920"/>
            <a:ext cx="874080" cy="780480"/>
          </a:xfrm>
          <a:prstGeom prst="rect">
            <a:avLst/>
          </a:prstGeom>
          <a:noFill/>
          <a:ln w="0">
            <a:noFill/>
          </a:ln>
        </p:spPr>
        <p:style>
          <a:lnRef idx="0"/>
          <a:fillRef idx="0"/>
          <a:effectRef idx="0"/>
          <a:fontRef idx="minor"/>
        </p:style>
        <p:txBody>
          <a:bodyPr lIns="0" rIns="0" tIns="0" bIns="0" anchor="t">
            <a:noAutofit/>
          </a:bodyPr>
          <a:p>
            <a:pPr algn="r">
              <a:lnSpc>
                <a:spcPct val="100000"/>
              </a:lnSpc>
            </a:pPr>
            <a:fld id="{99BF4F9E-0AC1-4FEC-B69C-B43E900E225A}" type="slidenum">
              <a:rPr b="0" lang="en-IE" sz="1300" spc="-1" strike="noStrike">
                <a:solidFill>
                  <a:srgbClr val="000000"/>
                </a:solidFill>
                <a:latin typeface="Times New Roman"/>
                <a:ea typeface="MS PGothic"/>
              </a:rPr>
              <a:t>15</a:t>
            </a:fld>
            <a:endParaRPr b="0" lang="en-US" sz="1300" spc="-1" strike="noStrike">
              <a:solidFill>
                <a:srgbClr val="000000"/>
              </a:solidFill>
              <a:latin typeface="Arial"/>
            </a:endParaRPr>
          </a:p>
        </p:txBody>
      </p:sp>
      <p:sp>
        <p:nvSpPr>
          <p:cNvPr id="318" name="PlaceHolder 1"/>
          <p:cNvSpPr>
            <a:spLocks noGrp="1"/>
          </p:cNvSpPr>
          <p:nvPr>
            <p:ph type="body"/>
          </p:nvPr>
        </p:nvSpPr>
        <p:spPr>
          <a:xfrm>
            <a:off x="1036080" y="4777200"/>
            <a:ext cx="5676480" cy="450252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19" name="PlaceHolder 2"/>
          <p:cNvSpPr>
            <a:spLocks noGrp="1"/>
          </p:cNvSpPr>
          <p:nvPr>
            <p:ph type="sldImg"/>
          </p:nvPr>
        </p:nvSpPr>
        <p:spPr>
          <a:xfrm>
            <a:off x="1282680" y="760320"/>
            <a:ext cx="5188680" cy="373500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6720" cy="1976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802.15-23-0578-00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2960" cy="2894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2960" cy="2894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24ED233-E17C-40A2-A66C-41D5B7B7B75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2960" cy="2894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8520" cy="1976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2023</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a:t>
            </a:r>
            <a:r>
              <a:rPr b="0" lang="en-US" sz="4400" spc="-1" strike="noStrike">
                <a:solidFill>
                  <a:srgbClr val="000000"/>
                </a:solidFill>
                <a:latin typeface="Arial"/>
              </a:rPr>
              <a:t>to </a:t>
            </a:r>
            <a:r>
              <a:rPr b="0" lang="en-US" sz="4400" spc="-1" strike="noStrike">
                <a:solidFill>
                  <a:srgbClr val="000000"/>
                </a:solidFill>
                <a:latin typeface="Arial"/>
              </a:rPr>
              <a:t>edit </a:t>
            </a:r>
            <a:r>
              <a:rPr b="0" lang="en-US" sz="4400" spc="-1" strike="noStrike">
                <a:solidFill>
                  <a:srgbClr val="000000"/>
                </a:solidFill>
                <a:latin typeface="Arial"/>
              </a:rPr>
              <a:t>the </a:t>
            </a:r>
            <a:r>
              <a:rPr b="0" lang="en-US" sz="4400" spc="-1" strike="noStrike">
                <a:solidFill>
                  <a:srgbClr val="000000"/>
                </a:solidFill>
                <a:latin typeface="Arial"/>
              </a:rPr>
              <a:t>title </a:t>
            </a:r>
            <a:r>
              <a:rPr b="0" lang="en-US" sz="4400" spc="-1" strike="noStrike">
                <a:solidFill>
                  <a:srgbClr val="000000"/>
                </a:solidFill>
                <a:latin typeface="Arial"/>
              </a:rPr>
              <a:t>text </a:t>
            </a:r>
            <a:r>
              <a:rPr b="0" lang="en-US" sz="4400" spc="-1" strike="noStrike">
                <a:solidFill>
                  <a:srgbClr val="000000"/>
                </a:solidFill>
                <a:latin typeface="Arial"/>
              </a:rPr>
              <a:t>forma</a:t>
            </a:r>
            <a:r>
              <a:rPr b="0" lang="en-US" sz="4400" spc="-1" strike="noStrike">
                <a:solidFill>
                  <a:srgbClr val="000000"/>
                </a:solidFill>
                <a:latin typeface="Arial"/>
              </a:rPr>
              <a:t>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6720" cy="1976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802.15-23-0578-00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2960" cy="2894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2960" cy="2894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57BBB38-789D-4B14-B926-DCF68B373CB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2960" cy="2894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8520" cy="1976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2023</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a:t>
            </a:r>
            <a:r>
              <a:rPr b="0" lang="en-US" sz="4400" spc="-1" strike="noStrike">
                <a:solidFill>
                  <a:srgbClr val="000000"/>
                </a:solidFill>
                <a:latin typeface="Arial"/>
              </a:rPr>
              <a:t>to </a:t>
            </a:r>
            <a:r>
              <a:rPr b="0" lang="en-US" sz="4400" spc="-1" strike="noStrike">
                <a:solidFill>
                  <a:srgbClr val="000000"/>
                </a:solidFill>
                <a:latin typeface="Arial"/>
              </a:rPr>
              <a:t>edit </a:t>
            </a:r>
            <a:r>
              <a:rPr b="0" lang="en-US" sz="4400" spc="-1" strike="noStrike">
                <a:solidFill>
                  <a:srgbClr val="000000"/>
                </a:solidFill>
                <a:latin typeface="Arial"/>
              </a:rPr>
              <a:t>the </a:t>
            </a:r>
            <a:r>
              <a:rPr b="0" lang="en-US" sz="4400" spc="-1" strike="noStrike">
                <a:solidFill>
                  <a:srgbClr val="000000"/>
                </a:solidFill>
                <a:latin typeface="Arial"/>
              </a:rPr>
              <a:t>title </a:t>
            </a:r>
            <a:r>
              <a:rPr b="0" lang="en-US" sz="4400" spc="-1" strike="noStrike">
                <a:solidFill>
                  <a:srgbClr val="000000"/>
                </a:solidFill>
                <a:latin typeface="Arial"/>
              </a:rPr>
              <a:t>text </a:t>
            </a:r>
            <a:r>
              <a:rPr b="0" lang="en-US" sz="4400" spc="-1" strike="noStrike">
                <a:solidFill>
                  <a:srgbClr val="000000"/>
                </a:solidFill>
                <a:latin typeface="Arial"/>
              </a:rPr>
              <a:t>forma</a:t>
            </a:r>
            <a:r>
              <a:rPr b="0" lang="en-US" sz="4400" spc="-1" strike="noStrike">
                <a:solidFill>
                  <a:srgbClr val="000000"/>
                </a:solidFill>
                <a:latin typeface="Arial"/>
              </a:rPr>
              <a:t>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6720" cy="1976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802.15-23-0578-00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2960" cy="2894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2960" cy="2894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C1FBB4B-1E5F-427B-B7ED-64AE4BCAE8A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2960" cy="2894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8520" cy="1976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2023</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a:t>
            </a:r>
            <a:r>
              <a:rPr b="0" lang="en-US" sz="4400" spc="-1" strike="noStrike">
                <a:solidFill>
                  <a:srgbClr val="000000"/>
                </a:solidFill>
                <a:latin typeface="Arial"/>
              </a:rPr>
              <a:t>to </a:t>
            </a:r>
            <a:r>
              <a:rPr b="0" lang="en-US" sz="4400" spc="-1" strike="noStrike">
                <a:solidFill>
                  <a:srgbClr val="000000"/>
                </a:solidFill>
                <a:latin typeface="Arial"/>
              </a:rPr>
              <a:t>edit </a:t>
            </a:r>
            <a:r>
              <a:rPr b="0" lang="en-US" sz="4400" spc="-1" strike="noStrike">
                <a:solidFill>
                  <a:srgbClr val="000000"/>
                </a:solidFill>
                <a:latin typeface="Arial"/>
              </a:rPr>
              <a:t>the </a:t>
            </a:r>
            <a:r>
              <a:rPr b="0" lang="en-US" sz="4400" spc="-1" strike="noStrike">
                <a:solidFill>
                  <a:srgbClr val="000000"/>
                </a:solidFill>
                <a:latin typeface="Arial"/>
              </a:rPr>
              <a:t>title </a:t>
            </a:r>
            <a:r>
              <a:rPr b="0" lang="en-US" sz="4400" spc="-1" strike="noStrike">
                <a:solidFill>
                  <a:srgbClr val="000000"/>
                </a:solidFill>
                <a:latin typeface="Arial"/>
              </a:rPr>
              <a:t>text </a:t>
            </a:r>
            <a:r>
              <a:rPr b="0" lang="en-US" sz="4400" spc="-1" strike="noStrike">
                <a:solidFill>
                  <a:srgbClr val="000000"/>
                </a:solidFill>
                <a:latin typeface="Arial"/>
              </a:rPr>
              <a:t>forma</a:t>
            </a:r>
            <a:r>
              <a:rPr b="0" lang="en-US" sz="4400" spc="-1" strike="noStrike">
                <a:solidFill>
                  <a:srgbClr val="000000"/>
                </a:solidFill>
                <a:latin typeface="Arial"/>
              </a:rPr>
              <a:t>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6720" cy="1976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802.15-23-0578-00</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22960" cy="2894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22960" cy="2894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6C93640-4C99-4166-89A9-30096CA4F14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22960" cy="2894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8520" cy="1976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2023</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6720" cy="1976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802.15-23-0578-00</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22960" cy="2894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22960" cy="2894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60C16A6-37C8-431B-B468-CC7073254D2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22960" cy="2894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8520" cy="1976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2023</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6720" cy="1976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802.15-23-0578-00</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22960" cy="2894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22960" cy="2894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534F8C3-EA6A-4CAC-A089-C094A0026C3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22960" cy="2894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8520" cy="1976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2023</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5/dcn/23/15-23-0422-02-04ac-list-of-issues-to-be-solved.docx" TargetMode="External"/><Relationship Id="rId2"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3/15-23-0485-00-04ac-sept-meeting-minutes-privacy.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422-02-04ac-list-of-issues-to-be-solved.docx" TargetMode="External"/><Relationship Id="rId2" Type="http://schemas.openxmlformats.org/officeDocument/2006/relationships/hyperlink" Target="https://mentor.ieee.org/802.15/dcn/23/15-23-0397-00-04ac-project-task-list-for-tg4ac.xlsx" TargetMode="External"/><Relationship Id="rId3" Type="http://schemas.openxmlformats.org/officeDocument/2006/relationships/hyperlink" Target="https://mentor.ieee.org/802.15/dcn/22/15-22-0477-00-wng0-802-15-4-privacy-issues.pptx" TargetMode="External"/><Relationship Id="rId4"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83" name="CustomShape 1"/>
          <p:cNvSpPr/>
          <p:nvPr/>
        </p:nvSpPr>
        <p:spPr>
          <a:xfrm>
            <a:off x="152280" y="609480"/>
            <a:ext cx="8975880" cy="461052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November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14</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November, 2023</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Honolulu</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Honolulu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685800" y="685440"/>
            <a:ext cx="7756560" cy="10512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03" name="CustomShape 2"/>
          <p:cNvSpPr/>
          <p:nvPr/>
        </p:nvSpPr>
        <p:spPr>
          <a:xfrm>
            <a:off x="438120" y="602280"/>
            <a:ext cx="82152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November</a:t>
            </a:r>
            <a:endParaRPr b="0" lang="en-US" sz="4400" spc="-1" strike="noStrike">
              <a:solidFill>
                <a:srgbClr val="000000"/>
              </a:solidFill>
              <a:latin typeface="Arial"/>
            </a:endParaRPr>
          </a:p>
        </p:txBody>
      </p:sp>
      <p:sp>
        <p:nvSpPr>
          <p:cNvPr id="304" name="CustomShape 3"/>
          <p:cNvSpPr/>
          <p:nvPr/>
        </p:nvSpPr>
        <p:spPr>
          <a:xfrm>
            <a:off x="457200" y="1604520"/>
            <a:ext cx="8215200" cy="39632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05" name="CustomShape 4"/>
          <p:cNvSpPr/>
          <p:nvPr/>
        </p:nvSpPr>
        <p:spPr>
          <a:xfrm>
            <a:off x="457200" y="1604520"/>
            <a:ext cx="8213760" cy="396180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issue list</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u="sng">
                <a:solidFill>
                  <a:srgbClr val="0000ff"/>
                </a:solidFill>
                <a:uFillTx/>
                <a:latin typeface="Arial"/>
                <a:ea typeface="DejaVu Sans"/>
                <a:hlinkClick r:id="rId1"/>
              </a:rPr>
              <a:t>15-23-0422-02</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CustomShape 1"/>
          <p:cNvSpPr/>
          <p:nvPr/>
        </p:nvSpPr>
        <p:spPr>
          <a:xfrm>
            <a:off x="457200" y="273600"/>
            <a:ext cx="8219880" cy="1135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November</a:t>
            </a:r>
            <a:endParaRPr b="0" lang="en-US" sz="4400" spc="-1" strike="noStrike">
              <a:solidFill>
                <a:srgbClr val="000000"/>
              </a:solidFill>
              <a:latin typeface="Arial"/>
            </a:endParaRPr>
          </a:p>
        </p:txBody>
      </p:sp>
      <p:sp>
        <p:nvSpPr>
          <p:cNvPr id="307" name="CustomShape 2"/>
          <p:cNvSpPr/>
          <p:nvPr/>
        </p:nvSpPr>
        <p:spPr>
          <a:xfrm>
            <a:off x="457200" y="1604520"/>
            <a:ext cx="7765920" cy="3967920"/>
          </a:xfrm>
          <a:prstGeom prst="rect">
            <a:avLst/>
          </a:prstGeom>
          <a:noFill/>
          <a:ln w="0">
            <a:noFill/>
          </a:ln>
        </p:spPr>
        <p:style>
          <a:lnRef idx="0"/>
          <a:fillRef idx="0"/>
          <a:effectRef idx="0"/>
          <a:fontRef idx="minor"/>
        </p:style>
        <p:txBody>
          <a:bodyPr lIns="0" rIns="0" tIns="0" bIns="0" anchor="t">
            <a:normAutofit fontScale="68000"/>
          </a:bodyPr>
          <a:p>
            <a:pPr marL="838440" indent="-618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1330-1530</a:t>
            </a:r>
            <a:endParaRPr b="0" lang="en-US" sz="3200" spc="-1" strike="noStrike">
              <a:solidFill>
                <a:srgbClr val="000000"/>
              </a:solidFill>
              <a:latin typeface="Arial"/>
            </a:endParaRPr>
          </a:p>
          <a:p>
            <a:pPr lvl="2" marL="1256760" indent="-411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2" marL="1256760" indent="-411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15-23-0578-00</a:t>
            </a:r>
            <a:endParaRPr b="0" lang="en-US" sz="3200" spc="-1" strike="noStrike">
              <a:solidFill>
                <a:srgbClr val="000000"/>
              </a:solidFill>
              <a:latin typeface="Arial"/>
            </a:endParaRPr>
          </a:p>
          <a:p>
            <a:pPr lvl="2" marL="1256760" indent="-411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cc"/>
                </a:solidFill>
                <a:uFillTx/>
                <a:latin typeface="Arial"/>
                <a:ea typeface="DejaVu Sans"/>
                <a:hlinkClick r:id="rId1"/>
              </a:rPr>
              <a:t>15-23-0485-00</a:t>
            </a:r>
            <a:endParaRPr b="0" lang="en-US" sz="3200" spc="-1" strike="noStrike">
              <a:solidFill>
                <a:srgbClr val="000000"/>
              </a:solidFill>
              <a:latin typeface="Arial"/>
            </a:endParaRPr>
          </a:p>
          <a:p>
            <a:pPr lvl="2" marL="1256760" indent="-411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submissions</a:t>
            </a:r>
            <a:endParaRPr b="0" lang="en-US" sz="3200" spc="-1" strike="noStrike">
              <a:solidFill>
                <a:srgbClr val="000000"/>
              </a:solidFill>
              <a:latin typeface="Arial"/>
            </a:endParaRPr>
          </a:p>
          <a:p>
            <a:pPr lvl="2" marL="1256760" indent="-411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issues list</a:t>
            </a:r>
            <a:endParaRPr b="0" lang="en-US" sz="3200" spc="-1" strike="noStrike">
              <a:solidFill>
                <a:srgbClr val="000000"/>
              </a:solidFill>
              <a:latin typeface="Arial"/>
            </a:endParaRPr>
          </a:p>
          <a:p>
            <a:pPr marL="838440" indent="-618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1330-1530</a:t>
            </a:r>
            <a:endParaRPr b="0" lang="en-US" sz="3200" spc="-1" strike="noStrike">
              <a:solidFill>
                <a:srgbClr val="000000"/>
              </a:solidFill>
              <a:latin typeface="Arial"/>
            </a:endParaRPr>
          </a:p>
          <a:p>
            <a:pPr lvl="2" marL="1256760" indent="-411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issues list </a:t>
            </a:r>
            <a:endParaRPr b="0" lang="en-US" sz="3200" spc="-1" strike="noStrike">
              <a:solidFill>
                <a:srgbClr val="000000"/>
              </a:solidFill>
              <a:latin typeface="Arial"/>
            </a:endParaRPr>
          </a:p>
          <a:p>
            <a:pPr lvl="2" marL="1256760" indent="-4114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CustomShape 1"/>
          <p:cNvSpPr/>
          <p:nvPr/>
        </p:nvSpPr>
        <p:spPr>
          <a:xfrm>
            <a:off x="457200" y="273600"/>
            <a:ext cx="8223840" cy="11394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09" name="CustomShape 2"/>
          <p:cNvSpPr/>
          <p:nvPr/>
        </p:nvSpPr>
        <p:spPr>
          <a:xfrm>
            <a:off x="457200" y="1604520"/>
            <a:ext cx="8224200" cy="397152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a:t>
            </a:r>
            <a:r>
              <a:rPr b="0" lang="en-US" sz="3200" spc="-1" strike="noStrike" u="sng">
                <a:solidFill>
                  <a:srgbClr val="0000cc"/>
                </a:solidFill>
                <a:uFillTx/>
                <a:latin typeface="Arial"/>
                <a:ea typeface="DejaVu Sans"/>
                <a:hlinkClick r:id="rId1"/>
              </a:rPr>
              <a:t>15-23-0422</a:t>
            </a:r>
            <a:r>
              <a:rPr b="0" lang="en-US" sz="3200" spc="-1" strike="noStrike">
                <a:solidFill>
                  <a:srgbClr val="000000"/>
                </a:solidFill>
                <a:latin typeface="Arial"/>
                <a:ea typeface="DejaVu Sans"/>
              </a:rPr>
              <a:t>.</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cc"/>
                </a:solidFill>
                <a:uFillTx/>
                <a:latin typeface="Arial"/>
                <a:ea typeface="DejaVu Sans"/>
                <a:hlinkClick r:id="rId2"/>
              </a:rPr>
              <a:t>15-23-0397</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Old WNG presentation </a:t>
            </a:r>
            <a:r>
              <a:rPr b="0" lang="en-US" sz="3200" spc="-1" strike="noStrike" u="sng">
                <a:solidFill>
                  <a:srgbClr val="0000cc"/>
                </a:solidFill>
                <a:uFillTx/>
                <a:latin typeface="Arial"/>
                <a:ea typeface="DejaVu Sans"/>
                <a:hlinkClick r:id="rId3"/>
              </a:rPr>
              <a:t>15-22-0477</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TextShape 1"/>
          <p:cNvSpPr/>
          <p:nvPr/>
        </p:nvSpPr>
        <p:spPr>
          <a:xfrm>
            <a:off x="457200" y="273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11" name="TextShape 2"/>
          <p:cNvSpPr/>
          <p:nvPr/>
        </p:nvSpPr>
        <p:spPr>
          <a:xfrm>
            <a:off x="457200" y="1604520"/>
            <a:ext cx="8227080" cy="397512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endParaRPr b="0" lang="en-US" sz="1800" spc="-1" strike="noStrike">
              <a:solidFill>
                <a:srgbClr val="000000"/>
              </a:solidFill>
              <a:latin typeface="Arial"/>
            </a:endParaRPr>
          </a:p>
        </p:txBody>
      </p:sp>
      <p:graphicFrame>
        <p:nvGraphicFramePr>
          <p:cNvPr id="312" name=""/>
          <p:cNvGraphicFramePr/>
          <p:nvPr/>
        </p:nvGraphicFramePr>
        <p:xfrm>
          <a:off x="685800" y="1416240"/>
          <a:ext cx="8001000" cy="4755960"/>
        </p:xfrm>
        <a:graphic>
          <a:graphicData uri="http://schemas.openxmlformats.org/drawingml/2006/table">
            <a:tbl>
              <a:tblPr/>
              <a:tblGrid>
                <a:gridCol w="6330240"/>
                <a:gridCol w="1670760"/>
              </a:tblGrid>
              <a:tr h="594720">
                <a:tc>
                  <a:txBody>
                    <a:bodyPr lIns="90000" rIns="90000" tIns="46800" bIns="46800" anchor="t">
                      <a:noAutofit/>
                    </a:bodyPr>
                    <a:p>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chor="t">
                      <a:noAutofit/>
                    </a:bodyPr>
                    <a:p>
                      <a:r>
                        <a:rPr b="0" lang="en-US" sz="1800" spc="-1" strike="noStrike">
                          <a:solidFill>
                            <a:srgbClr val="000000"/>
                          </a:solidFill>
                          <a:latin typeface="Arial"/>
                        </a:rPr>
                        <a:t>Jan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tIns="46800" bIns="46800" anchor="t">
                      <a:noAutofit/>
                    </a:bodyPr>
                    <a:p>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en-US" sz="1800" spc="-1" strike="noStrike">
                          <a:solidFill>
                            <a:srgbClr val="000000"/>
                          </a:solidFill>
                          <a:latin typeface="Arial"/>
                        </a:rPr>
                        <a:t>Mar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tIns="46800" bIns="46800" anchor="t">
                      <a:noAutofit/>
                    </a:bodyPr>
                    <a:p>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en-US" sz="1800" spc="-1" strike="noStrike">
                          <a:solidFill>
                            <a:srgbClr val="000000"/>
                          </a:solidFill>
                          <a:latin typeface="Arial"/>
                        </a:rPr>
                        <a:t>May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tIns="46800" bIns="46800" anchor="t">
                      <a:noAutofit/>
                    </a:bodyPr>
                    <a:p>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en-US" sz="1800" spc="-1" strike="noStrike">
                          <a:solidFill>
                            <a:srgbClr val="000000"/>
                          </a:solidFill>
                          <a:latin typeface="Arial"/>
                        </a:rPr>
                        <a:t>Sep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tIns="46800" bIns="46800" anchor="t">
                      <a:noAutofit/>
                    </a:bodyPr>
                    <a:p>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tIns="46800" bIns="46800" anchor="t">
                      <a:noAutofit/>
                    </a:bodyPr>
                    <a:p>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en-US" sz="1800" spc="-1" strike="noStrike">
                          <a:solidFill>
                            <a:srgbClr val="000000"/>
                          </a:solidFill>
                          <a:latin typeface="Arial"/>
                        </a:rPr>
                        <a:t>Jan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tIns="46800" bIns="46800" anchor="t">
                      <a:noAutofit/>
                    </a:bodyPr>
                    <a:p>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tIns="46800" bIns="46800" anchor="t">
                      <a:noAutofit/>
                    </a:bodyPr>
                    <a:p>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3" name="TextShape 3"/>
          <p:cNvSpPr/>
          <p:nvPr/>
        </p:nvSpPr>
        <p:spPr>
          <a:xfrm>
            <a:off x="457200" y="273600"/>
            <a:ext cx="822708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14" name="TextShape 4"/>
          <p:cNvSpPr/>
          <p:nvPr/>
        </p:nvSpPr>
        <p:spPr>
          <a:xfrm>
            <a:off x="457200" y="1604520"/>
            <a:ext cx="8227080" cy="397512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Created timeline</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Updated the issue list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5" name="TextShape 1"/>
          <p:cNvSpPr/>
          <p:nvPr/>
        </p:nvSpPr>
        <p:spPr>
          <a:xfrm>
            <a:off x="457200" y="273600"/>
            <a:ext cx="8457120" cy="1142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January</a:t>
            </a:r>
            <a:endParaRPr b="0" lang="en-US" sz="4400" spc="-1" strike="noStrike">
              <a:solidFill>
                <a:srgbClr val="000000"/>
              </a:solidFill>
              <a:latin typeface="Arial"/>
            </a:endParaRPr>
          </a:p>
        </p:txBody>
      </p:sp>
      <p:sp>
        <p:nvSpPr>
          <p:cNvPr id="316" name="TextShape 2"/>
          <p:cNvSpPr/>
          <p:nvPr/>
        </p:nvSpPr>
        <p:spPr>
          <a:xfrm>
            <a:off x="457200" y="1604520"/>
            <a:ext cx="8227080" cy="3975120"/>
          </a:xfrm>
          <a:prstGeom prst="rect">
            <a:avLst/>
          </a:prstGeom>
          <a:noFill/>
          <a:ln w="0">
            <a:noFill/>
          </a:ln>
        </p:spPr>
        <p:style>
          <a:lnRef idx="0"/>
          <a:fillRef idx="0"/>
          <a:effectRef idx="0"/>
          <a:fontRef idx="minor"/>
        </p:style>
        <p:txBody>
          <a:bodyPr lIns="0" rIns="0" tIns="0" bIns="0" anchor="t">
            <a:normAutofit fontScale="86000"/>
          </a:bodyPr>
          <a:p>
            <a:pPr marL="371520" indent="-278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371520" indent="-278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Try to coordinate so it does not overlap TG4ab, 802.11bi, or 802.11bh.</a:t>
            </a:r>
            <a:endParaRPr b="0" lang="en-US" sz="3200" spc="-1" strike="noStrike">
              <a:solidFill>
                <a:srgbClr val="000000"/>
              </a:solidFill>
              <a:latin typeface="Arial"/>
            </a:endParaRPr>
          </a:p>
          <a:p>
            <a:pPr marL="371520" indent="-278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Have a joint one hour meeting with TG4ab.</a:t>
            </a:r>
            <a:endParaRPr b="0" lang="en-US" sz="3200" spc="-1" strike="noStrike">
              <a:solidFill>
                <a:srgbClr val="000000"/>
              </a:solidFill>
              <a:latin typeface="Arial"/>
            </a:endParaRPr>
          </a:p>
          <a:p>
            <a:pPr lvl="2" marL="557280" indent="-185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Perhaps at the end of week, so we can update what has happened.</a:t>
            </a:r>
            <a:endParaRPr b="0" lang="en-US" sz="3200" spc="-1" strike="noStrike">
              <a:solidFill>
                <a:srgbClr val="000000"/>
              </a:solidFill>
              <a:latin typeface="Arial"/>
            </a:endParaRPr>
          </a:p>
          <a:p>
            <a:pPr lvl="1" marL="371520" indent="-185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the issue document, start workin on the solutions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CustomShape 1"/>
          <p:cNvSpPr/>
          <p:nvPr/>
        </p:nvSpPr>
        <p:spPr>
          <a:xfrm>
            <a:off x="190440" y="1007640"/>
            <a:ext cx="8748720" cy="55353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285" name="CustomShape 2"/>
          <p:cNvSpPr/>
          <p:nvPr/>
        </p:nvSpPr>
        <p:spPr>
          <a:xfrm>
            <a:off x="685800" y="533520"/>
            <a:ext cx="7758000" cy="59508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286" name="CustomShape 3"/>
          <p:cNvSpPr/>
          <p:nvPr/>
        </p:nvSpPr>
        <p:spPr>
          <a:xfrm>
            <a:off x="685800" y="-228600"/>
            <a:ext cx="7758000" cy="10555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287" name="CustomShape 4"/>
          <p:cNvSpPr/>
          <p:nvPr/>
        </p:nvSpPr>
        <p:spPr>
          <a:xfrm>
            <a:off x="380880" y="838080"/>
            <a:ext cx="8443800" cy="55483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CustomShape 1"/>
          <p:cNvSpPr/>
          <p:nvPr/>
        </p:nvSpPr>
        <p:spPr>
          <a:xfrm>
            <a:off x="339840" y="692280"/>
            <a:ext cx="8824680" cy="3823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289" name="CustomShape 2"/>
          <p:cNvSpPr/>
          <p:nvPr/>
        </p:nvSpPr>
        <p:spPr>
          <a:xfrm>
            <a:off x="34920" y="1413000"/>
            <a:ext cx="9129600" cy="48625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684360" y="658800"/>
            <a:ext cx="7758000" cy="8143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291" name="CustomShape 2"/>
          <p:cNvSpPr/>
          <p:nvPr/>
        </p:nvSpPr>
        <p:spPr>
          <a:xfrm>
            <a:off x="0" y="1557360"/>
            <a:ext cx="8977320" cy="33703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
          <p:cNvSpPr/>
          <p:nvPr/>
        </p:nvSpPr>
        <p:spPr>
          <a:xfrm>
            <a:off x="324000" y="630360"/>
            <a:ext cx="8672400" cy="11286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293" name="CustomShape 2"/>
          <p:cNvSpPr/>
          <p:nvPr/>
        </p:nvSpPr>
        <p:spPr>
          <a:xfrm>
            <a:off x="609480" y="1773360"/>
            <a:ext cx="7750080" cy="44528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CustomShape 1"/>
          <p:cNvSpPr/>
          <p:nvPr/>
        </p:nvSpPr>
        <p:spPr>
          <a:xfrm>
            <a:off x="324000" y="630360"/>
            <a:ext cx="8672400" cy="11286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295" name="CustomShape 2"/>
          <p:cNvSpPr/>
          <p:nvPr/>
        </p:nvSpPr>
        <p:spPr>
          <a:xfrm>
            <a:off x="609480" y="1773360"/>
            <a:ext cx="7750080" cy="44528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324000" y="630360"/>
            <a:ext cx="8672400" cy="11286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297" name="CustomShape 2"/>
          <p:cNvSpPr/>
          <p:nvPr/>
        </p:nvSpPr>
        <p:spPr>
          <a:xfrm>
            <a:off x="609480" y="1773360"/>
            <a:ext cx="7750080" cy="44528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1"/>
          <p:cNvSpPr/>
          <p:nvPr/>
        </p:nvSpPr>
        <p:spPr>
          <a:xfrm>
            <a:off x="324000" y="630360"/>
            <a:ext cx="8672400" cy="11286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299" name="CustomShape 2"/>
          <p:cNvSpPr/>
          <p:nvPr/>
        </p:nvSpPr>
        <p:spPr>
          <a:xfrm>
            <a:off x="609480" y="1773360"/>
            <a:ext cx="7750080" cy="44528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CustomShape 1"/>
          <p:cNvSpPr/>
          <p:nvPr/>
        </p:nvSpPr>
        <p:spPr>
          <a:xfrm>
            <a:off x="324000" y="630360"/>
            <a:ext cx="8672400" cy="11286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01" name="CustomShape 2"/>
          <p:cNvSpPr/>
          <p:nvPr/>
        </p:nvSpPr>
        <p:spPr>
          <a:xfrm>
            <a:off x="609480" y="1773360"/>
            <a:ext cx="8433000" cy="44528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4679</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2023-11-14T06:43:24Z</dcterms:modified>
  <cp:revision>148</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