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56" r:id="rId4"/>
    <p:sldId id="261" r:id="rId5"/>
    <p:sldId id="26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6"/>
    <p:restoredTop sz="96405"/>
  </p:normalViewPr>
  <p:slideViewPr>
    <p:cSldViewPr>
      <p:cViewPr varScale="1">
        <p:scale>
          <a:sx n="190" d="100"/>
          <a:sy n="190" d="100"/>
        </p:scale>
        <p:origin x="192" y="496"/>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D79548-5070-49EF-31FF-DC53767CDC5F}"/>
              </a:ext>
            </a:extLst>
          </p:cNvPr>
          <p:cNvSpPr>
            <a:spLocks noGrp="1" noChangeArrowheads="1"/>
          </p:cNvSpPr>
          <p:nvPr>
            <p:ph type="hdr" sz="quarter"/>
          </p:nvPr>
        </p:nvSpPr>
        <p:spPr>
          <a:ln/>
        </p:spPr>
        <p:txBody>
          <a:bodyPr/>
          <a:lstStyle/>
          <a:p>
            <a:r>
              <a:rPr lang="en-US" altLang="ja-JP"/>
              <a:t>doc.: IEEE 802.15-&lt;doc#&gt;</a:t>
            </a:r>
          </a:p>
        </p:txBody>
      </p:sp>
      <p:sp>
        <p:nvSpPr>
          <p:cNvPr id="3" name="Rectangle 3">
            <a:extLst>
              <a:ext uri="{FF2B5EF4-FFF2-40B4-BE49-F238E27FC236}">
                <a16:creationId xmlns:a16="http://schemas.microsoft.com/office/drawing/2014/main" id="{3CD4CA07-D210-27AA-FB00-D1B06FF17E3C}"/>
              </a:ext>
            </a:extLst>
          </p:cNvPr>
          <p:cNvSpPr>
            <a:spLocks noGrp="1" noChangeArrowheads="1"/>
          </p:cNvSpPr>
          <p:nvPr>
            <p:ph type="dt" idx="1"/>
          </p:nvPr>
        </p:nvSpPr>
        <p:spPr>
          <a:ln/>
        </p:spPr>
        <p:txBody>
          <a:bodyPr/>
          <a:lstStyle/>
          <a:p>
            <a:r>
              <a:rPr lang="en-US" altLang="ja-JP"/>
              <a:t>&lt;month year&gt;</a:t>
            </a:r>
          </a:p>
        </p:txBody>
      </p:sp>
      <p:sp>
        <p:nvSpPr>
          <p:cNvPr id="4" name="Rectangle 6">
            <a:extLst>
              <a:ext uri="{FF2B5EF4-FFF2-40B4-BE49-F238E27FC236}">
                <a16:creationId xmlns:a16="http://schemas.microsoft.com/office/drawing/2014/main" id="{30EEE46B-8CAC-97B2-6891-FF51423ABF24}"/>
              </a:ext>
            </a:extLst>
          </p:cNvPr>
          <p:cNvSpPr>
            <a:spLocks noGrp="1" noChangeArrowheads="1"/>
          </p:cNvSpPr>
          <p:nvPr>
            <p:ph type="ftr" sz="quarter" idx="4"/>
          </p:nvPr>
        </p:nvSpPr>
        <p:spPr>
          <a:ln/>
        </p:spPr>
        <p:txBody>
          <a:bodyPr/>
          <a:lstStyle/>
          <a:p>
            <a:pPr lvl="4"/>
            <a:r>
              <a:rPr lang="en-US" altLang="ja-JP"/>
              <a:t>&lt;author&gt;, &lt;company&gt;</a:t>
            </a:r>
          </a:p>
        </p:txBody>
      </p:sp>
      <p:sp>
        <p:nvSpPr>
          <p:cNvPr id="5" name="Rectangle 7">
            <a:extLst>
              <a:ext uri="{FF2B5EF4-FFF2-40B4-BE49-F238E27FC236}">
                <a16:creationId xmlns:a16="http://schemas.microsoft.com/office/drawing/2014/main" id="{2E879667-0036-1CAF-A10C-F596DEFC5E5A}"/>
              </a:ext>
            </a:extLst>
          </p:cNvPr>
          <p:cNvSpPr>
            <a:spLocks noGrp="1" noChangeArrowheads="1"/>
          </p:cNvSpPr>
          <p:nvPr>
            <p:ph type="sldNum" sz="quarter" idx="5"/>
          </p:nvPr>
        </p:nvSpPr>
        <p:spPr>
          <a:ln/>
        </p:spPr>
        <p:txBody>
          <a:bodyPr/>
          <a:lstStyle/>
          <a:p>
            <a:r>
              <a:rPr lang="en-US" altLang="ja-JP"/>
              <a:t>Page </a:t>
            </a:r>
            <a:fld id="{CF80FC9C-FE5B-9745-A122-81B45825791C}" type="slidenum">
              <a:rPr lang="en-US" altLang="ja-JP"/>
              <a:pPr/>
              <a:t>3</a:t>
            </a:fld>
            <a:endParaRPr lang="en-US" altLang="ja-JP"/>
          </a:p>
        </p:txBody>
      </p:sp>
      <p:sp>
        <p:nvSpPr>
          <p:cNvPr id="24578" name="Rectangle 2">
            <a:extLst>
              <a:ext uri="{FF2B5EF4-FFF2-40B4-BE49-F238E27FC236}">
                <a16:creationId xmlns:a16="http://schemas.microsoft.com/office/drawing/2014/main" id="{F56BA334-07D7-02CD-47B3-CE879B9D43E3}"/>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7242E0D9-621B-E4AE-C4FD-0EEB0D21B025}"/>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July 2023</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15-23-0500-00-04ad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 altLang="ja-JP" sz="1600" dirty="0"/>
              <a:t>Comments on Scope of the Project in the PAR</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13 Sept. 2023</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a:latin typeface="Times New Roman" panose="02020603050405020304" pitchFamily="18" charset="0"/>
                <a:ea typeface="+mj-ea"/>
                <a:cs typeface="Times New Roman" panose="02020603050405020304" pitchFamily="18" charset="0"/>
              </a:rPr>
              <a:t>In Scope of the Project of the PAR, the subject should be “this amendment” as much as possible.</a:t>
            </a:r>
            <a:r>
              <a:rPr lang="ja-JP" altLang="en-US" sz="1600">
                <a:latin typeface="Times New Roman" panose="02020603050405020304" pitchFamily="18" charset="0"/>
                <a:ea typeface="+mj-ea"/>
                <a:cs typeface="Times New Roman" panose="02020603050405020304" pitchFamily="18" charset="0"/>
              </a:rPr>
              <a:t>　</a:t>
            </a:r>
            <a:r>
              <a:rPr lang="en-US" altLang="ja-JP" sz="1600" dirty="0">
                <a:latin typeface="Times New Roman" panose="02020603050405020304" pitchFamily="18" charset="0"/>
                <a:ea typeface="+mj-ea"/>
                <a:cs typeface="Times New Roman" panose="02020603050405020304" pitchFamily="18" charset="0"/>
              </a:rPr>
              <a:t>This contribution modifies the wording of the Scope of the Project.</a:t>
            </a:r>
            <a:endParaRPr lang="en-US" altLang="ja-JP" sz="1600" dirty="0">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Provide basic information for extending SUN-FSK and SUN-OFDM </a:t>
            </a: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F62C413F-C540-475D-62DC-0546A98CCAE2}"/>
              </a:ext>
            </a:extLst>
          </p:cNvPr>
          <p:cNvSpPr>
            <a:spLocks noGrp="1"/>
          </p:cNvSpPr>
          <p:nvPr>
            <p:ph type="dt" sz="half" idx="10"/>
          </p:nvPr>
        </p:nvSpPr>
        <p:spPr/>
        <p:txBody>
          <a:bodyPr/>
          <a:lstStyle/>
          <a:p>
            <a:r>
              <a:rPr lang="en-US" altLang="ja-JP" dirty="0"/>
              <a:t>Sept. 2023</a:t>
            </a:r>
          </a:p>
        </p:txBody>
      </p:sp>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 altLang="ja-JP" sz="3600" dirty="0"/>
              <a:t>Comments on Scope of the Project </a:t>
            </a:r>
            <a:br>
              <a:rPr lang="en" altLang="ja-JP" sz="3600" dirty="0"/>
            </a:br>
            <a:r>
              <a:rPr lang="en" altLang="ja-JP" sz="3600" dirty="0"/>
              <a:t>in the PAR  </a:t>
            </a:r>
            <a:endParaRPr lang="ja-JP" altLang="ja-JP" sz="3600"/>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Sept 13, 2023</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A50A2B7A-11E7-3397-8475-8907C696D2FD}"/>
              </a:ext>
            </a:extLst>
          </p:cNvPr>
          <p:cNvSpPr>
            <a:spLocks noGrp="1"/>
          </p:cNvSpPr>
          <p:nvPr>
            <p:ph type="sldNum" sz="quarter" idx="12"/>
          </p:nvPr>
        </p:nvSpPr>
        <p:spPr/>
        <p:txBody>
          <a:bodyPr/>
          <a:lstStyle/>
          <a:p>
            <a:r>
              <a:rPr lang="en-US" altLang="ja-JP"/>
              <a:t>Slide </a:t>
            </a:r>
            <a:fld id="{79393609-1E35-594E-81C6-2FF184A0CB90}" type="slidenum">
              <a:rPr lang="en-US" altLang="ja-JP"/>
              <a:pPr/>
              <a:t>3</a:t>
            </a:fld>
            <a:endParaRPr lang="en-US" altLang="ja-JP"/>
          </a:p>
        </p:txBody>
      </p:sp>
      <p:sp>
        <p:nvSpPr>
          <p:cNvPr id="4098" name="Rectangle 2">
            <a:extLst>
              <a:ext uri="{FF2B5EF4-FFF2-40B4-BE49-F238E27FC236}">
                <a16:creationId xmlns:a16="http://schemas.microsoft.com/office/drawing/2014/main" id="{DEC88A55-00E5-B55C-E80B-CB30C83EAFBD}"/>
              </a:ext>
            </a:extLst>
          </p:cNvPr>
          <p:cNvSpPr>
            <a:spLocks noGrp="1" noChangeArrowheads="1"/>
          </p:cNvSpPr>
          <p:nvPr>
            <p:ph type="title"/>
          </p:nvPr>
        </p:nvSpPr>
        <p:spPr>
          <a:xfrm>
            <a:off x="685800" y="685800"/>
            <a:ext cx="7772400" cy="726976"/>
          </a:xfrm>
          <a:ln/>
        </p:spPr>
        <p:txBody>
          <a:bodyPr/>
          <a:lstStyle/>
          <a:p>
            <a:r>
              <a:rPr lang="en-US" altLang="ja-JP" sz="3200" dirty="0"/>
              <a:t>Background</a:t>
            </a:r>
            <a:endParaRPr lang="ja-JP" altLang="ja-JP" sz="3200"/>
          </a:p>
        </p:txBody>
      </p:sp>
      <p:sp>
        <p:nvSpPr>
          <p:cNvPr id="4099" name="Rectangle 3">
            <a:extLst>
              <a:ext uri="{FF2B5EF4-FFF2-40B4-BE49-F238E27FC236}">
                <a16:creationId xmlns:a16="http://schemas.microsoft.com/office/drawing/2014/main" id="{A982E641-2466-EEA2-52BA-933FBC137967}"/>
              </a:ext>
            </a:extLst>
          </p:cNvPr>
          <p:cNvSpPr>
            <a:spLocks noGrp="1" noChangeArrowheads="1"/>
          </p:cNvSpPr>
          <p:nvPr>
            <p:ph type="body" idx="1"/>
          </p:nvPr>
        </p:nvSpPr>
        <p:spPr>
          <a:xfrm>
            <a:off x="685800" y="1556792"/>
            <a:ext cx="7772400" cy="4752528"/>
          </a:xfrm>
          <a:ln/>
        </p:spPr>
        <p:txBody>
          <a:bodyPr/>
          <a:lstStyle/>
          <a:p>
            <a:r>
              <a:rPr lang="en-US" altLang="ja-JP" sz="1800" dirty="0">
                <a:latin typeface="Times New Roman" panose="02020603050405020304" pitchFamily="18" charset="0"/>
                <a:ea typeface="+mj-ea"/>
                <a:cs typeface="Times New Roman" panose="02020603050405020304" pitchFamily="18" charset="0"/>
              </a:rPr>
              <a:t>In Scope of the Project of the PAR, the subject should be “this amendment” as much as possible.</a:t>
            </a:r>
          </a:p>
          <a:p>
            <a:r>
              <a:rPr lang="en-US" altLang="ja-JP" sz="1800" dirty="0">
                <a:latin typeface="Times New Roman" panose="02020603050405020304" pitchFamily="18" charset="0"/>
                <a:ea typeface="+mj-ea"/>
                <a:cs typeface="Times New Roman" panose="02020603050405020304" pitchFamily="18" charset="0"/>
              </a:rPr>
              <a:t>This contribution modifies the wording of the Scope of the Project.</a:t>
            </a:r>
          </a:p>
          <a:p>
            <a:endParaRPr lang="en" altLang="ja-JP" sz="1800" dirty="0">
              <a:latin typeface="Times New Roman" panose="02020603050405020304" pitchFamily="18" charset="0"/>
              <a:ea typeface="+mj-ea"/>
              <a:cs typeface="Times New Roman" panose="02020603050405020304" pitchFamily="18" charset="0"/>
            </a:endParaRPr>
          </a:p>
        </p:txBody>
      </p:sp>
      <p:sp>
        <p:nvSpPr>
          <p:cNvPr id="5" name="フッター プレースホルダー 4">
            <a:extLst>
              <a:ext uri="{FF2B5EF4-FFF2-40B4-BE49-F238E27FC236}">
                <a16:creationId xmlns:a16="http://schemas.microsoft.com/office/drawing/2014/main" id="{48C73D69-ADD9-6B81-B85A-0C84BBD36340}"/>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3" name="日付プレースホルダー 3">
            <a:extLst>
              <a:ext uri="{FF2B5EF4-FFF2-40B4-BE49-F238E27FC236}">
                <a16:creationId xmlns:a16="http://schemas.microsoft.com/office/drawing/2014/main" id="{7159B172-03D5-60BF-B956-6FBE2B8670C4}"/>
              </a:ext>
            </a:extLst>
          </p:cNvPr>
          <p:cNvSpPr>
            <a:spLocks noGrp="1"/>
          </p:cNvSpPr>
          <p:nvPr>
            <p:ph type="dt" sz="half" idx="10"/>
          </p:nvPr>
        </p:nvSpPr>
        <p:spPr>
          <a:xfrm>
            <a:off x="685800" y="378281"/>
            <a:ext cx="1600200" cy="215444"/>
          </a:xfrm>
        </p:spPr>
        <p:txBody>
          <a:bodyPr/>
          <a:lstStyle/>
          <a:p>
            <a:r>
              <a:rPr lang="en-US" altLang="ja-JP" dirty="0"/>
              <a:t>Sept. 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E57760-3669-A92A-C475-68788B76E6D3}"/>
              </a:ext>
            </a:extLst>
          </p:cNvPr>
          <p:cNvSpPr>
            <a:spLocks noGrp="1"/>
          </p:cNvSpPr>
          <p:nvPr>
            <p:ph type="title"/>
          </p:nvPr>
        </p:nvSpPr>
        <p:spPr/>
        <p:txBody>
          <a:bodyPr/>
          <a:lstStyle/>
          <a:p>
            <a:r>
              <a:rPr kumimoji="1" lang="en-US" altLang="ja-JP" dirty="0"/>
              <a:t>Current scope of the project</a:t>
            </a:r>
            <a:endParaRPr kumimoji="1" lang="ja-JP" altLang="en-US"/>
          </a:p>
        </p:txBody>
      </p:sp>
      <p:sp>
        <p:nvSpPr>
          <p:cNvPr id="3" name="コンテンツ プレースホルダー 2">
            <a:extLst>
              <a:ext uri="{FF2B5EF4-FFF2-40B4-BE49-F238E27FC236}">
                <a16:creationId xmlns:a16="http://schemas.microsoft.com/office/drawing/2014/main" id="{C415734C-BD82-3F70-E803-C57040653DB5}"/>
              </a:ext>
            </a:extLst>
          </p:cNvPr>
          <p:cNvSpPr>
            <a:spLocks noGrp="1"/>
          </p:cNvSpPr>
          <p:nvPr>
            <p:ph idx="1"/>
          </p:nvPr>
        </p:nvSpPr>
        <p:spPr/>
        <p:txBody>
          <a:bodyPr/>
          <a:lstStyle/>
          <a:p>
            <a:r>
              <a:rPr lang="en-US" altLang="ja-JP" sz="1800" dirty="0">
                <a:solidFill>
                  <a:srgbClr val="000000"/>
                </a:solidFill>
                <a:effectLst/>
                <a:latin typeface="Times New Roman" panose="02020603050405020304" pitchFamily="18" charset="0"/>
                <a:ea typeface="游明朝" panose="02020400000000000000" pitchFamily="18" charset="-128"/>
              </a:rPr>
              <a:t>This amendment defines improvement and increase functionality to the SUN </a:t>
            </a:r>
            <a:r>
              <a:rPr lang="en-US" altLang="ja-JP" sz="1800" dirty="0" err="1">
                <a:solidFill>
                  <a:srgbClr val="000000"/>
                </a:solidFill>
                <a:effectLst/>
                <a:latin typeface="Times New Roman" panose="02020603050405020304" pitchFamily="18" charset="0"/>
                <a:ea typeface="游明朝" panose="02020400000000000000" pitchFamily="18" charset="-128"/>
              </a:rPr>
              <a:t>PHYs.</a:t>
            </a:r>
            <a:r>
              <a:rPr lang="en-US" altLang="ja-JP" sz="1800" dirty="0">
                <a:solidFill>
                  <a:srgbClr val="000000"/>
                </a:solidFill>
                <a:effectLst/>
                <a:latin typeface="Times New Roman" panose="02020603050405020304" pitchFamily="18" charset="0"/>
                <a:ea typeface="游明朝" panose="02020400000000000000" pitchFamily="18" charset="-128"/>
              </a:rPr>
              <a:t>  The SUN PHY has increased data rate by increasing occupied bandwidth and/or adding new MCSs. The SUN-OFDM specification is extended with a focus on long-range communication in congested environments. The sensitivity is improved with at least one mode exceeding -120dBm @ 1% PER 64 bytes (payload) by using lower data rates intended for FCC 15.247 digital modulation system. The SUN-PHY performance is improved for congested environments. MAC modification needed to support the amended PHY are included. Frequency bands are added based on updated regional regulation</a:t>
            </a:r>
            <a:endParaRPr kumimoji="1" lang="ja-JP" altLang="en-US"/>
          </a:p>
        </p:txBody>
      </p:sp>
      <p:sp>
        <p:nvSpPr>
          <p:cNvPr id="4" name="日付プレースホルダー 3">
            <a:extLst>
              <a:ext uri="{FF2B5EF4-FFF2-40B4-BE49-F238E27FC236}">
                <a16:creationId xmlns:a16="http://schemas.microsoft.com/office/drawing/2014/main" id="{3F3BADA8-5E7F-8C3C-3136-75FD860FBE5E}"/>
              </a:ext>
            </a:extLst>
          </p:cNvPr>
          <p:cNvSpPr>
            <a:spLocks noGrp="1"/>
          </p:cNvSpPr>
          <p:nvPr>
            <p:ph type="dt" sz="half" idx="10"/>
          </p:nvPr>
        </p:nvSpPr>
        <p:spPr/>
        <p:txBody>
          <a:bodyPr/>
          <a:lstStyle/>
          <a:p>
            <a:r>
              <a:rPr lang="en-US" altLang="ja-JP" dirty="0"/>
              <a:t>Sept. 2023</a:t>
            </a:r>
          </a:p>
        </p:txBody>
      </p:sp>
      <p:sp>
        <p:nvSpPr>
          <p:cNvPr id="5" name="スライド番号プレースホルダー 4">
            <a:extLst>
              <a:ext uri="{FF2B5EF4-FFF2-40B4-BE49-F238E27FC236}">
                <a16:creationId xmlns:a16="http://schemas.microsoft.com/office/drawing/2014/main" id="{0040EA75-AA3D-6C77-D33B-4A942780283D}"/>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BA089B1E-052F-8E71-4F32-2D1F4B8B4B4F}"/>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257205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7B4B77-28A8-A88F-D550-5D1C71BC939E}"/>
              </a:ext>
            </a:extLst>
          </p:cNvPr>
          <p:cNvSpPr>
            <a:spLocks noGrp="1"/>
          </p:cNvSpPr>
          <p:nvPr>
            <p:ph type="title"/>
          </p:nvPr>
        </p:nvSpPr>
        <p:spPr/>
        <p:txBody>
          <a:bodyPr/>
          <a:lstStyle/>
          <a:p>
            <a:r>
              <a:rPr kumimoji="1" lang="en-US" altLang="ja-JP" dirty="0"/>
              <a:t>Proposed scope modification</a:t>
            </a:r>
            <a:endParaRPr kumimoji="1" lang="ja-JP" altLang="en-US"/>
          </a:p>
        </p:txBody>
      </p:sp>
      <p:sp>
        <p:nvSpPr>
          <p:cNvPr id="3" name="コンテンツ プレースホルダー 2">
            <a:extLst>
              <a:ext uri="{FF2B5EF4-FFF2-40B4-BE49-F238E27FC236}">
                <a16:creationId xmlns:a16="http://schemas.microsoft.com/office/drawing/2014/main" id="{18344DC0-27CC-E060-2AA1-187F2C602B11}"/>
              </a:ext>
            </a:extLst>
          </p:cNvPr>
          <p:cNvSpPr>
            <a:spLocks noGrp="1"/>
          </p:cNvSpPr>
          <p:nvPr>
            <p:ph idx="1"/>
          </p:nvPr>
        </p:nvSpPr>
        <p:spPr/>
        <p:txBody>
          <a:bodyPr/>
          <a:lstStyle/>
          <a:p>
            <a:r>
              <a:rPr lang="en-US" altLang="ja-JP" sz="1800" dirty="0">
                <a:solidFill>
                  <a:srgbClr val="000000"/>
                </a:solidFill>
                <a:effectLst/>
                <a:latin typeface="Times New Roman" panose="02020603050405020304" pitchFamily="18" charset="0"/>
                <a:ea typeface="游明朝" panose="02020400000000000000" pitchFamily="18" charset="-128"/>
              </a:rPr>
              <a:t>This amendment defines improvement and increase functionality to the SUN </a:t>
            </a:r>
            <a:r>
              <a:rPr lang="en-US" altLang="ja-JP" sz="1800" dirty="0" err="1">
                <a:solidFill>
                  <a:srgbClr val="000000"/>
                </a:solidFill>
                <a:effectLst/>
                <a:latin typeface="Times New Roman" panose="02020603050405020304" pitchFamily="18" charset="0"/>
                <a:ea typeface="游明朝" panose="02020400000000000000" pitchFamily="18" charset="-128"/>
              </a:rPr>
              <a:t>PHYs.</a:t>
            </a:r>
            <a:r>
              <a:rPr lang="en-US" altLang="ja-JP" sz="1800" dirty="0">
                <a:solidFill>
                  <a:srgbClr val="000000"/>
                </a:solidFill>
                <a:effectLst/>
                <a:latin typeface="Times New Roman" panose="02020603050405020304" pitchFamily="18" charset="0"/>
                <a:ea typeface="游明朝" panose="02020400000000000000" pitchFamily="18" charset="-128"/>
              </a:rPr>
              <a:t>  It </a:t>
            </a:r>
            <a:r>
              <a:rPr lang="en-US" altLang="ja-JP" sz="1800" dirty="0">
                <a:solidFill>
                  <a:srgbClr val="000000"/>
                </a:solidFill>
                <a:latin typeface="Times New Roman" panose="02020603050405020304" pitchFamily="18" charset="0"/>
                <a:ea typeface="游明朝" panose="02020400000000000000" pitchFamily="18" charset="-128"/>
              </a:rPr>
              <a:t>defines</a:t>
            </a:r>
            <a:r>
              <a:rPr lang="en-US" altLang="ja-JP" sz="1800" dirty="0">
                <a:solidFill>
                  <a:srgbClr val="000000"/>
                </a:solidFill>
                <a:effectLst/>
                <a:latin typeface="Times New Roman" panose="02020603050405020304" pitchFamily="18" charset="0"/>
                <a:ea typeface="游明朝" panose="02020400000000000000" pitchFamily="18" charset="-128"/>
              </a:rPr>
              <a:t> a data rate extension by increasing occupied bandwidth and/or adding new MCSs. It extends the SUN-OFDM specification with a focus on long-range communication in congested environments with at least one mode exceeding -120dBm @ 1% PER 64 bytes (payload) by using lower data rates intended for FCC 15.247 digital modulation system. It defines MAC modification to support the amended </a:t>
            </a:r>
            <a:r>
              <a:rPr lang="en-US" altLang="ja-JP" sz="1800" dirty="0" err="1">
                <a:solidFill>
                  <a:srgbClr val="000000"/>
                </a:solidFill>
                <a:effectLst/>
                <a:latin typeface="Times New Roman" panose="02020603050405020304" pitchFamily="18" charset="0"/>
                <a:ea typeface="游明朝" panose="02020400000000000000" pitchFamily="18" charset="-128"/>
              </a:rPr>
              <a:t>PHYs.</a:t>
            </a:r>
            <a:r>
              <a:rPr lang="en-US" altLang="ja-JP" sz="1800" dirty="0">
                <a:solidFill>
                  <a:srgbClr val="000000"/>
                </a:solidFill>
                <a:effectLst/>
                <a:latin typeface="Times New Roman" panose="02020603050405020304" pitchFamily="18" charset="0"/>
                <a:ea typeface="游明朝" panose="02020400000000000000" pitchFamily="18" charset="-128"/>
              </a:rPr>
              <a:t> It also defines frequency bands on updated regional regulations to operate the amended </a:t>
            </a:r>
            <a:r>
              <a:rPr lang="en-US" altLang="ja-JP" sz="1800" dirty="0" err="1">
                <a:solidFill>
                  <a:srgbClr val="000000"/>
                </a:solidFill>
                <a:effectLst/>
                <a:latin typeface="Times New Roman" panose="02020603050405020304" pitchFamily="18" charset="0"/>
                <a:ea typeface="游明朝" panose="02020400000000000000" pitchFamily="18" charset="-128"/>
              </a:rPr>
              <a:t>PHYs.</a:t>
            </a:r>
            <a:endParaRPr kumimoji="1" lang="ja-JP" altLang="en-US"/>
          </a:p>
        </p:txBody>
      </p:sp>
      <p:sp>
        <p:nvSpPr>
          <p:cNvPr id="4" name="日付プレースホルダー 3">
            <a:extLst>
              <a:ext uri="{FF2B5EF4-FFF2-40B4-BE49-F238E27FC236}">
                <a16:creationId xmlns:a16="http://schemas.microsoft.com/office/drawing/2014/main" id="{79D60377-F41E-5303-39C3-1F452B774A60}"/>
              </a:ext>
            </a:extLst>
          </p:cNvPr>
          <p:cNvSpPr>
            <a:spLocks noGrp="1"/>
          </p:cNvSpPr>
          <p:nvPr>
            <p:ph type="dt" sz="half" idx="10"/>
          </p:nvPr>
        </p:nvSpPr>
        <p:spPr/>
        <p:txBody>
          <a:bodyPr/>
          <a:lstStyle/>
          <a:p>
            <a:r>
              <a:rPr lang="en-US" altLang="ja-JP" dirty="0"/>
              <a:t>Sept. 2023</a:t>
            </a:r>
          </a:p>
        </p:txBody>
      </p:sp>
      <p:sp>
        <p:nvSpPr>
          <p:cNvPr id="5" name="スライド番号プレースホルダー 4">
            <a:extLst>
              <a:ext uri="{FF2B5EF4-FFF2-40B4-BE49-F238E27FC236}">
                <a16:creationId xmlns:a16="http://schemas.microsoft.com/office/drawing/2014/main" id="{6FF6EB4E-B029-9E0B-39AF-478763262470}"/>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5</a:t>
            </a:fld>
            <a:endParaRPr lang="en-US" altLang="ja-JP"/>
          </a:p>
        </p:txBody>
      </p:sp>
      <p:sp>
        <p:nvSpPr>
          <p:cNvPr id="6" name="フッター プレースホルダー 5">
            <a:extLst>
              <a:ext uri="{FF2B5EF4-FFF2-40B4-BE49-F238E27FC236}">
                <a16:creationId xmlns:a16="http://schemas.microsoft.com/office/drawing/2014/main" id="{1D16CCE3-3CD1-44CC-AF56-4700281A1C71}"/>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2074981012"/>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406</TotalTime>
  <Words>585</Words>
  <Application>Microsoft Macintosh PowerPoint</Application>
  <PresentationFormat>画面に合わせる (4:3)</PresentationFormat>
  <Paragraphs>40</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Office テーマ</vt:lpstr>
      <vt:lpstr>PowerPoint プレゼンテーション</vt:lpstr>
      <vt:lpstr>Comments on Scope of the Project  in the PAR  </vt:lpstr>
      <vt:lpstr>Background</vt:lpstr>
      <vt:lpstr>Current scope of the project</vt:lpstr>
      <vt:lpstr>Proposed scope modification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30</cp:revision>
  <cp:lastPrinted>1998-02-10T13:28:06Z</cp:lastPrinted>
  <dcterms:created xsi:type="dcterms:W3CDTF">2023-07-11T09:26:43Z</dcterms:created>
  <dcterms:modified xsi:type="dcterms:W3CDTF">2023-09-12T20:17:39Z</dcterms:modified>
</cp:coreProperties>
</file>