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6"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1" autoAdjust="0"/>
    <p:restoredTop sz="96869" autoAdjust="0"/>
  </p:normalViewPr>
  <p:slideViewPr>
    <p:cSldViewPr>
      <p:cViewPr varScale="1">
        <p:scale>
          <a:sx n="134" d="100"/>
          <a:sy n="134" d="100"/>
        </p:scale>
        <p:origin x="132" y="56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doc.:IEEE802.15-23-0447r0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2023-08-19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1353832" cy="369332"/>
          </a:xfrm>
          <a:prstGeom prst="rect">
            <a:avLst/>
          </a:prstGeom>
          <a:noFill/>
        </p:spPr>
        <p:txBody>
          <a:bodyPr wrap="none" rtlCol="0">
            <a:spAutoFit/>
          </a:bodyPr>
          <a:lstStyle/>
          <a:p>
            <a:r>
              <a:rPr lang="en-US" dirty="0"/>
              <a:t>Pre-Meeting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670521871"/>
              </p:ext>
            </p:extLst>
          </p:nvPr>
        </p:nvGraphicFramePr>
        <p:xfrm>
          <a:off x="838200" y="1905000"/>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a:bodyPr>
          <a:lstStyle/>
          <a:p>
            <a:r>
              <a:rPr lang="en-US" dirty="0"/>
              <a:t>Develop list of 3</a:t>
            </a:r>
            <a:r>
              <a:rPr lang="en-US" baseline="30000" dirty="0"/>
              <a:t>rd</a:t>
            </a:r>
            <a:r>
              <a:rPr lang="en-US" dirty="0"/>
              <a:t> party stakeholders to review draft from participants in TG in first year. </a:t>
            </a:r>
          </a:p>
          <a:p>
            <a:r>
              <a:rPr lang="en-US" dirty="0"/>
              <a:t>Draft 0.93 created by August 3</a:t>
            </a:r>
            <a:r>
              <a:rPr lang="en-US" baseline="30000" dirty="0"/>
              <a:t>rd</a:t>
            </a:r>
            <a:endParaRPr lang="en-US" dirty="0"/>
          </a:p>
          <a:p>
            <a:r>
              <a:rPr lang="en-US" dirty="0"/>
              <a:t>Conduct WG Comment Collection  starting August 5th running for 30 days. </a:t>
            </a:r>
          </a:p>
          <a:p>
            <a:r>
              <a:rPr lang="en-US" dirty="0"/>
              <a:t>Share Draft 0.93 and 802.16-2017 with 3</a:t>
            </a:r>
            <a:r>
              <a:rPr lang="en-US" baseline="30000" dirty="0"/>
              <a:t>rd</a:t>
            </a:r>
            <a:r>
              <a:rPr lang="en-US" dirty="0"/>
              <a:t> parties </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and Resolution of Comments on Draft from Comment Collection</a:t>
            </a:r>
          </a:p>
          <a:p>
            <a:r>
              <a:rPr lang="en-US" dirty="0"/>
              <a:t>Preparation of Draft 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37176</TotalTime>
  <Words>1919</Words>
  <Application>Microsoft Office PowerPoint</Application>
  <PresentationFormat>Widescreen</PresentationFormat>
  <Paragraphs>234</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September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Contributions for September 2023 Interim</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721</cp:revision>
  <cp:lastPrinted>1998-02-10T13:28:06Z</cp:lastPrinted>
  <dcterms:created xsi:type="dcterms:W3CDTF">2020-01-06T16:34:14Z</dcterms:created>
  <dcterms:modified xsi:type="dcterms:W3CDTF">2023-08-19T17:22:12Z</dcterms:modified>
</cp:coreProperties>
</file>