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8"/>
  </p:notesMasterIdLst>
  <p:sldIdLst>
    <p:sldId id="287" r:id="rId2"/>
    <p:sldId id="290" r:id="rId3"/>
    <p:sldId id="294" r:id="rId4"/>
    <p:sldId id="289" r:id="rId5"/>
    <p:sldId id="291" r:id="rId6"/>
    <p:sldId id="293" r:id="rId7"/>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varScale="1">
        <p:scale>
          <a:sx n="77" d="100"/>
          <a:sy n="77" d="100"/>
        </p:scale>
        <p:origin x="1579" y="5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15-23-0396-01-wng0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July 2023</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July 12,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accent1">
                    <a:lumMod val="75000"/>
                  </a:schemeClr>
                </a:solidFill>
                <a:highlight>
                  <a:srgbClr val="C0C0C0"/>
                </a:highlight>
                <a:latin typeface="Times New Roman" panose="02020603050405020304" pitchFamily="18" charset="0"/>
              </a:rPr>
              <a:t>July 2023 Plenary Session</a:t>
            </a:r>
            <a:r>
              <a:rPr lang="en-US" altLang="en-US" sz="1600" dirty="0">
                <a:latin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762001" y="685800"/>
            <a:ext cx="6930430" cy="754063"/>
          </a:xfrm>
        </p:spPr>
        <p:txBody>
          <a:bodyPr/>
          <a:lstStyle/>
          <a:p>
            <a:r>
              <a:rPr lang="en-US" dirty="0"/>
              <a:t>July 2023 802 Plenary</a:t>
            </a:r>
          </a:p>
        </p:txBody>
      </p:sp>
      <p:pic>
        <p:nvPicPr>
          <p:cNvPr id="2" name="Picture 2" descr="Photo">
            <a:extLst>
              <a:ext uri="{FF2B5EF4-FFF2-40B4-BE49-F238E27FC236}">
                <a16:creationId xmlns:a16="http://schemas.microsoft.com/office/drawing/2014/main" id="{D978341D-2B92-3A88-BBDC-45E7334A7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59044"/>
            <a:ext cx="6474295" cy="48557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35000" y="791950"/>
            <a:ext cx="7153275" cy="5789613"/>
          </a:xfrm>
        </p:spPr>
        <p:txBody>
          <a:bodyPr>
            <a:normAutofit/>
          </a:bodyPr>
          <a:lstStyle/>
          <a:p>
            <a:pPr marL="0" indent="0" algn="ctr">
              <a:defRPr/>
            </a:pPr>
            <a:r>
              <a:rPr lang="en-US" b="1" dirty="0"/>
              <a:t>Agenda 12 July 2023</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rabicPeriod"/>
              <a:defRPr/>
            </a:pPr>
            <a:r>
              <a:rPr lang="en-US" sz="2400" dirty="0"/>
              <a:t>Brief Overview of 802.15.4 Revision E</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4</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5</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fontScale="92500" lnSpcReduction="10000"/>
          </a:bodyPr>
          <a:lstStyle/>
          <a:p>
            <a:pPr marL="0" indent="0"/>
            <a:r>
              <a:rPr lang="en-US" altLang="en-US" dirty="0"/>
              <a:t>The Answer:</a:t>
            </a:r>
          </a:p>
          <a:p>
            <a:pPr marL="0" indent="0"/>
            <a:r>
              <a:rPr lang="en-US" altLang="en-US" dirty="0"/>
              <a:t>The working group members, especially contributors to current 802.15.4 projects, please: </a:t>
            </a:r>
          </a:p>
          <a:p>
            <a:pPr marL="514350" indent="-514350">
              <a:buFont typeface="+mj-lt"/>
              <a:buAutoNum type="arabicPeriod"/>
            </a:pPr>
            <a:r>
              <a:rPr lang="en-US" altLang="en-US" dirty="0"/>
              <a:t>Review the draft </a:t>
            </a:r>
          </a:p>
          <a:p>
            <a:pPr marL="514350" indent="-514350">
              <a:buFont typeface="+mj-lt"/>
              <a:buAutoNum type="arabicPeriod"/>
            </a:pPr>
            <a:r>
              <a:rPr lang="en-US" altLang="en-US" dirty="0"/>
              <a:t>Become familiar with the new organization</a:t>
            </a:r>
          </a:p>
          <a:p>
            <a:pPr marL="514350" indent="-514350">
              <a:buFont typeface="+mj-lt"/>
              <a:buAutoNum type="arabicPeriod"/>
            </a:pPr>
            <a:r>
              <a:rPr lang="en-US" altLang="en-US" dirty="0"/>
              <a:t>Find the flaws!</a:t>
            </a:r>
          </a:p>
          <a:p>
            <a:pPr marL="514350" indent="-514350">
              <a:buFont typeface="+mj-lt"/>
              <a:buAutoNum type="arabicPeriod"/>
            </a:pPr>
            <a:r>
              <a:rPr lang="en-US" altLang="en-US" dirty="0"/>
              <a:t>Provide comments during LB!</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6</a:t>
            </a:fld>
            <a:endParaRPr lang="en-US" altLang="en-US">
              <a:solidFill>
                <a:schemeClr val="tx1"/>
              </a:solidFill>
            </a:endParaRPr>
          </a:p>
        </p:txBody>
      </p:sp>
    </p:spTree>
    <p:extLst>
      <p:ext uri="{BB962C8B-B14F-4D97-AF65-F5344CB8AC3E}">
        <p14:creationId xmlns:p14="http://schemas.microsoft.com/office/powerpoint/2010/main" val="56365829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11721</TotalTime>
  <Words>329</Words>
  <Application>Microsoft Office PowerPoint</Application>
  <PresentationFormat>On-screen Show (4:3)</PresentationFormat>
  <Paragraphs>46</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Times New Roman</vt:lpstr>
      <vt:lpstr>Office Theme</vt:lpstr>
      <vt:lpstr>PowerPoint Presentation</vt:lpstr>
      <vt:lpstr>July 2023 802 Plenary</vt:lpstr>
      <vt:lpstr>Hybrid Meeting</vt:lpstr>
      <vt:lpstr>PowerPoint Presentation</vt:lpstr>
      <vt:lpstr>The usual question</vt:lpstr>
      <vt:lpstr>The usual question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2023 Plenary</cp:keywords>
  <dc:description>15-23-0003-00-wng0</dc:description>
  <cp:lastModifiedBy>Benjamin Rolfe</cp:lastModifiedBy>
  <cp:revision>89</cp:revision>
  <cp:lastPrinted>2000-03-07T00:55:37Z</cp:lastPrinted>
  <dcterms:created xsi:type="dcterms:W3CDTF">2016-01-17T22:48:36Z</dcterms:created>
  <dcterms:modified xsi:type="dcterms:W3CDTF">2023-07-12T13:54:56Z</dcterms:modified>
  <cp:category/>
</cp:coreProperties>
</file>