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ED8E-1093-238A-3B19-DB6655FE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B1476-8A2A-53E4-6325-903A7ED61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D9B7-0057-8473-70F0-6EFD5968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7CD24-4A2D-686A-E6B0-2BBF04D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6A65B-855A-3BCE-8FDE-A33D46A4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19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2819-61C8-12EB-34C2-539EC4A38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80AB1-CC92-C8BE-FE9D-863B888C0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D367-EF67-2F72-2540-5DCBAD11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4EF-14B1-50F3-80C2-4319649E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A3BCF-C139-8504-2A0D-888B71E2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7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DBAA8-E397-CDB3-15DF-36376D612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2ED52-327F-4246-F2E6-2465238CA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0EB15-EF19-524F-7B29-1773D621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7579-64E6-8AE2-B9FE-B4CA9F3F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52C9-FA99-62E9-C4A7-64C690C8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70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DD74-F350-E523-96D2-62D44DCE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34A3A-7045-9D65-EF68-8443A9277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DB27-872E-1356-A20B-D15B1C73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0928-60E6-ECC4-24BF-C5A97CD06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4AA02-A9A6-B851-2304-CDDE22D0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6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F1C2-FA68-B2BC-7138-DC999645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66389-832E-AA83-1F40-CF9D90063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04121-55E6-03D8-77CA-EF967BD4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F7C96-30CC-A454-6B29-F726AE52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CCAE6-E191-4BB0-7FB1-E324540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676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7E80B-CFA3-6B6B-BC2D-CCC4D525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CE38-667F-3A1E-6D8D-9721ACF47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429BF-6791-6924-C06A-072E21D23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8C769-F4E7-7754-82C8-78D76D7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4023A-85D5-6EB3-F840-7C0E4DC6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BA914-1109-9AAC-1152-561F9821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7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7F8A-7CB7-D1F9-0AF1-ED42011C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318C1-A710-A301-663E-D9B6CB59C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21E95-D5C0-7B7B-A00B-8A2F8CFCD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4DAF6-4362-E079-3719-658810451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E6E714-C74C-101C-571C-5D1E1EAA8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8EFC7-AD5B-0D11-A6EF-93774C0B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CDC5E-FAC5-2007-9891-BA4412B3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343BF-BB75-0091-314D-405C190CF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71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E57F-B379-5B15-1637-8D981C31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9E942-245B-C154-F8E1-6ADEA598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285E4-E641-5A19-FD0F-56672E4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A236C-3D90-C5DF-4311-D9E1BD2A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2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EB2D0E-7BC6-F07A-CBB1-2B4AD99B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DF337A-B461-2F44-4135-9F086A4F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B8156-C017-B38E-2220-8BD3A747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91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4165-8079-517D-BAEB-59E5F6A3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B70CB-D19E-A0A9-48A8-9F0175348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DC519-4173-6F5C-C618-3827F0712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93042-48E3-0634-88B8-7708793B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F19C7-A3E5-796F-FF80-2BB45714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3F35D-6291-4ABC-5FE3-B44899D4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20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5C0A-F5FC-59FE-9748-DEB013B0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01F87-6A39-F25F-16C0-E631A0024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5984-BB80-0D92-65C4-A00FEB676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E2A66-82AB-82A1-0092-22036448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FD156-7076-5487-F236-1FF2C6A65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44F77-12B9-7F4C-4427-7CE24520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18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1058B-647E-1DD1-13E1-A96D801F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ECAEE-EF14-EF44-5EC4-351760263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2EB2-2CDC-2B63-6CF2-A3D3FB0295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823C-2B3E-4699-8740-9FEB0C9C3DE4}" type="datetimeFigureOut">
              <a:rPr lang="en-IN" smtClean="0"/>
              <a:t>11-07-2023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1F1F-8556-E8A1-D7EB-912BC7A0D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7397-2627-21C5-C8F7-E946A8B24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CD86-2C54-435B-B602-FC7E3229C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57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8C99-14A1-A2EC-1D79-FEB9555D6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DPP Changes Since Orlando</a:t>
            </a:r>
          </a:p>
        </p:txBody>
      </p:sp>
    </p:spTree>
    <p:extLst>
      <p:ext uri="{BB962C8B-B14F-4D97-AF65-F5344CB8AC3E}">
        <p14:creationId xmlns:p14="http://schemas.microsoft.com/office/powerpoint/2010/main" val="24148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F1641-8DA4-149D-C070-37C08304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Frequency Diversity Section added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0479-8469-76CE-CE56-70257D722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Optional Frequency diversity mode is added for improving transmission reliability. This has particular importance in the RR industry given the physical constraints which makes it difficult to use spatial diversity.</a:t>
            </a:r>
          </a:p>
          <a:p>
            <a:r>
              <a:rPr lang="en-IN" dirty="0"/>
              <a:t>Based on how the two bands are used for transmission, 3 modes are described.</a:t>
            </a:r>
          </a:p>
          <a:p>
            <a:pPr lvl="1"/>
            <a:r>
              <a:rPr lang="en-IN" dirty="0"/>
              <a:t>Mode 1: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 burst is transmitted twice over time. Each of the two instances of the burst will be transmitted in a different band.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Mode 2: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 burst is transmitted over two bands at the same time.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Mode 3:If ACK is not received then the other band is used for transmitting same burst, and it keeps alternating till the ACK is received.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876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8EC63-3ADE-5266-0CF6-C9E2A368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Definitions and Terms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6B09-2D28-73DB-8C64-113908278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Non-Persistent CSMA/CA definition added.</a:t>
            </a:r>
          </a:p>
          <a:p>
            <a:r>
              <a:rPr lang="en-IN" dirty="0"/>
              <a:t>DPP Association added</a:t>
            </a:r>
          </a:p>
          <a:p>
            <a:r>
              <a:rPr lang="en-IN" dirty="0"/>
              <a:t>DPP Link definition modified to support multiple DPP associations per DPP terminal.</a:t>
            </a:r>
          </a:p>
          <a:p>
            <a:r>
              <a:rPr lang="en-IN" dirty="0"/>
              <a:t>Pairing Mode definition with Server, Client, and Single mode is added.</a:t>
            </a:r>
          </a:p>
          <a:p>
            <a:r>
              <a:rPr lang="en-IN" dirty="0"/>
              <a:t>Operational State Time limit definition is added.</a:t>
            </a:r>
          </a:p>
          <a:p>
            <a:r>
              <a:rPr lang="en-IN" dirty="0"/>
              <a:t>Relay Wait time added for ACK-based Relay operation.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373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3940-7BD9-1741-271F-D3F33543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General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A6E3F-78D0-1997-CDA6-62E2155B3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Statements modified for supporting Multiple DPP SS in the link.</a:t>
            </a:r>
          </a:p>
          <a:p>
            <a:r>
              <a:rPr lang="en-IN" dirty="0"/>
              <a:t>Statements modified for NOT using the separate frequency bands for TX and RX operation.</a:t>
            </a:r>
          </a:p>
          <a:p>
            <a:r>
              <a:rPr lang="en-IN" dirty="0"/>
              <a:t>When two distinct bands are available optional frequency diversity requirement is added.</a:t>
            </a:r>
          </a:p>
          <a:p>
            <a:r>
              <a:rPr lang="en-IN" dirty="0"/>
              <a:t>Maximum Latency parameter usage is explained.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745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5178-5655-5904-27D0-DD708C4D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DPP AIP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183AF-8A99-E83F-462D-8AD05CCF7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Slots Mapping procedure description is added.</a:t>
            </a:r>
          </a:p>
          <a:p>
            <a:r>
              <a:rPr lang="en-IN" dirty="0"/>
              <a:t>SDU packing details are added.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824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8822-9630-1557-76C0-A7176AB1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Channel Access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4C936-CE90-8FD0-D89E-EE92C0ADB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RSSI averaging and reporting with  1 dB quantization is added.</a:t>
            </a:r>
          </a:p>
          <a:p>
            <a:r>
              <a:rPr lang="en-IN" dirty="0"/>
              <a:t>ACK bitmap generation details are added.</a:t>
            </a:r>
          </a:p>
          <a:p>
            <a:r>
              <a:rPr lang="en-IN" dirty="0"/>
              <a:t>CSMA/CA flowcharts are modified, removal of two distinct bands.</a:t>
            </a:r>
          </a:p>
          <a:p>
            <a:r>
              <a:rPr lang="en-IN" dirty="0"/>
              <a:t>RX flowchart is added.</a:t>
            </a:r>
          </a:p>
          <a:p>
            <a:r>
              <a:rPr lang="en-IN" dirty="0"/>
              <a:t>Relay Deferrals are added.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176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4F17-988E-E918-676D-87639782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DPP SS states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9A97-5F6B-552A-49A4-3793A0C9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DPP states modified, DPP has two states Offline and Online, and for each DPP association it has Associate and Operational state.</a:t>
            </a:r>
          </a:p>
          <a:p>
            <a:r>
              <a:rPr lang="en-IN" dirty="0"/>
              <a:t>Maximum Number of DPP associations per DPP SS  added.</a:t>
            </a:r>
          </a:p>
          <a:p>
            <a:r>
              <a:rPr lang="en-IN" dirty="0"/>
              <a:t>Automatic and Manual selection modes are added for Multiple DPP associations.</a:t>
            </a:r>
          </a:p>
          <a:p>
            <a:r>
              <a:rPr lang="en-IN" dirty="0"/>
              <a:t>Below Pairing modes are added</a:t>
            </a:r>
          </a:p>
          <a:p>
            <a:pPr lvl="1"/>
            <a:r>
              <a:rPr lang="en-IN" dirty="0"/>
              <a:t>Single</a:t>
            </a:r>
          </a:p>
          <a:p>
            <a:pPr lvl="1"/>
            <a:r>
              <a:rPr lang="en-IN" dirty="0"/>
              <a:t>Server mode</a:t>
            </a:r>
          </a:p>
          <a:p>
            <a:pPr lvl="1"/>
            <a:r>
              <a:rPr lang="en-IN" dirty="0"/>
              <a:t>Client mode</a:t>
            </a:r>
          </a:p>
          <a:p>
            <a:r>
              <a:rPr lang="en-IN" dirty="0"/>
              <a:t>Device state diagram is added.</a:t>
            </a:r>
          </a:p>
        </p:txBody>
      </p:sp>
    </p:spTree>
    <p:extLst>
      <p:ext uri="{BB962C8B-B14F-4D97-AF65-F5344CB8AC3E}">
        <p14:creationId xmlns:p14="http://schemas.microsoft.com/office/powerpoint/2010/main" val="231763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E441-783C-CCCE-F3E4-EC9C54F3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DPP Link Establishment and Maintenance Procedures Section.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BB865-5131-8517-2746-144823EF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Identity Filtering section modified for multiple DPP associations per DPP terminal..</a:t>
            </a:r>
          </a:p>
          <a:p>
            <a:r>
              <a:rPr lang="en-IN" dirty="0"/>
              <a:t>Authentication section modified for Server/Client based configuration for multiple DPP associations per DPP SS.</a:t>
            </a:r>
          </a:p>
          <a:p>
            <a:r>
              <a:rPr lang="en-IN" dirty="0"/>
              <a:t>Various PHS parameters are described.</a:t>
            </a:r>
          </a:p>
          <a:p>
            <a:r>
              <a:rPr lang="en-IN" dirty="0"/>
              <a:t>PHS suppression and restoration diagram is added.</a:t>
            </a:r>
          </a:p>
          <a:p>
            <a:r>
              <a:rPr lang="en-IN" dirty="0"/>
              <a:t>PHS operation flow chart is added.</a:t>
            </a:r>
          </a:p>
          <a:p>
            <a:r>
              <a:rPr lang="en-IN" dirty="0"/>
              <a:t>PHS rules creation more details are added. </a:t>
            </a:r>
          </a:p>
        </p:txBody>
      </p:sp>
    </p:spTree>
    <p:extLst>
      <p:ext uri="{BB962C8B-B14F-4D97-AF65-F5344CB8AC3E}">
        <p14:creationId xmlns:p14="http://schemas.microsoft.com/office/powerpoint/2010/main" val="145630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AE4F-0033-1872-8642-C1F1E7E9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 Adaptation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5DEE-408F-26B3-460C-D7BF452B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CINR computation method is suggested.</a:t>
            </a:r>
          </a:p>
          <a:p>
            <a:r>
              <a:rPr lang="en-IN" dirty="0"/>
              <a:t>CINR reporting configurations (Average/Min) and 1 dB quantization for reporting is added.</a:t>
            </a:r>
          </a:p>
          <a:p>
            <a:r>
              <a:rPr lang="en-IN" dirty="0"/>
              <a:t>Minor change is done in LA for multiple DPP associations per DPP SS. </a:t>
            </a:r>
          </a:p>
        </p:txBody>
      </p:sp>
    </p:spTree>
    <p:extLst>
      <p:ext uri="{BB962C8B-B14F-4D97-AF65-F5344CB8AC3E}">
        <p14:creationId xmlns:p14="http://schemas.microsoft.com/office/powerpoint/2010/main" val="167241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7CDA-FD66-C7FA-9E26-EC46D76C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Relay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1643-65A9-710B-6CF1-17AE584F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The objective of the relay is to extend the range if needed.</a:t>
            </a:r>
          </a:p>
          <a:p>
            <a:r>
              <a:rPr lang="en-IN" dirty="0"/>
              <a:t>The relay performs a S&amp;F function. It retransmits a burst at the same frequency the burst was received.</a:t>
            </a:r>
          </a:p>
          <a:p>
            <a:r>
              <a:rPr lang="en-IN" dirty="0"/>
              <a:t>The relay is transparent. It does not establish an association with the DPP SSs for which it perform the relay function. </a:t>
            </a:r>
          </a:p>
          <a:p>
            <a:r>
              <a:rPr lang="en-IN" dirty="0"/>
              <a:t>The relay performs one of 3 actions depending on the value of the relay field within the CNTRL MSG within the burst:</a:t>
            </a:r>
          </a:p>
          <a:p>
            <a:pPr lvl="1"/>
            <a:r>
              <a:rPr lang="en-IN" dirty="0"/>
              <a:t>No relay</a:t>
            </a:r>
          </a:p>
          <a:p>
            <a:pPr lvl="1"/>
            <a:r>
              <a:rPr lang="en-IN" dirty="0"/>
              <a:t>Unconditional relay</a:t>
            </a:r>
          </a:p>
          <a:p>
            <a:pPr lvl="1"/>
            <a:r>
              <a:rPr lang="en-IN" dirty="0"/>
              <a:t>Conditional relay if no Ack.</a:t>
            </a:r>
          </a:p>
          <a:p>
            <a:r>
              <a:rPr lang="en-IN" dirty="0"/>
              <a:t>The specifics LA operation when a relay is used are described.</a:t>
            </a:r>
          </a:p>
        </p:txBody>
      </p:sp>
    </p:spTree>
    <p:extLst>
      <p:ext uri="{BB962C8B-B14F-4D97-AF65-F5344CB8AC3E}">
        <p14:creationId xmlns:p14="http://schemas.microsoft.com/office/powerpoint/2010/main" val="180536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0aed94f-d7bf-4fa0-8e52-e0ef1b5bdde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42783D86D05428C635544DC581583" ma:contentTypeVersion="17" ma:contentTypeDescription="Create a new document." ma:contentTypeScope="" ma:versionID="6d9ff34398e4ed964c289ad3e7cd1c10">
  <xsd:schema xmlns:xsd="http://www.w3.org/2001/XMLSchema" xmlns:xs="http://www.w3.org/2001/XMLSchema" xmlns:p="http://schemas.microsoft.com/office/2006/metadata/properties" xmlns:ns3="b0aed94f-d7bf-4fa0-8e52-e0ef1b5bdde2" xmlns:ns4="897a05b6-f645-4125-a04e-bb33ebf270e2" targetNamespace="http://schemas.microsoft.com/office/2006/metadata/properties" ma:root="true" ma:fieldsID="849f98c7770f40af5612ccf5d0c4bd3a" ns3:_="" ns4:_="">
    <xsd:import namespace="b0aed94f-d7bf-4fa0-8e52-e0ef1b5bdde2"/>
    <xsd:import namespace="897a05b6-f645-4125-a04e-bb33ebf270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ed94f-d7bf-4fa0-8e52-e0ef1b5bd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a05b6-f645-4125-a04e-bb33ebf270e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4F2A75-2A40-4C1D-B7F2-C3D9F832246D}">
  <ds:schemaRefs>
    <ds:schemaRef ds:uri="http://schemas.microsoft.com/office/infopath/2007/PartnerControls"/>
    <ds:schemaRef ds:uri="http://schemas.microsoft.com/office/2006/documentManagement/types"/>
    <ds:schemaRef ds:uri="897a05b6-f645-4125-a04e-bb33ebf270e2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b0aed94f-d7bf-4fa0-8e52-e0ef1b5bdde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4E05B1C-2C79-4C0E-B0A0-65E9FE2695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aed94f-d7bf-4fa0-8e52-e0ef1b5bdde2"/>
    <ds:schemaRef ds:uri="897a05b6-f645-4125-a04e-bb33ebf270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B5CC21-8AAD-4A2E-962D-8A2D1463DD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570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DPP Changes Since Orlando</vt:lpstr>
      <vt:lpstr>Definitions and Terms Section</vt:lpstr>
      <vt:lpstr>General Section</vt:lpstr>
      <vt:lpstr>DPP AIP Section</vt:lpstr>
      <vt:lpstr>Channel Access Section</vt:lpstr>
      <vt:lpstr>DPP SS states Section</vt:lpstr>
      <vt:lpstr>DPP Link Establishment and Maintenance Procedures Section. </vt:lpstr>
      <vt:lpstr>Link Adaptation Section</vt:lpstr>
      <vt:lpstr>Relay Section</vt:lpstr>
      <vt:lpstr>Frequency Diversity Section added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DPP Relative Changes Since 30 May 2023</dc:title>
  <dc:creator>Vishal Kalkundrikar</dc:creator>
  <cp:lastModifiedBy>Menashe Shahar</cp:lastModifiedBy>
  <cp:revision>9</cp:revision>
  <dcterms:created xsi:type="dcterms:W3CDTF">2023-07-10T13:18:45Z</dcterms:created>
  <dcterms:modified xsi:type="dcterms:W3CDTF">2023-07-11T08:10:30Z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0x01010028442783D86D05428C635544DC581583</vt:lpwstr>
  </property>
</Properties>
</file>