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8"/>
  </p:notesMasterIdLst>
  <p:sldIdLst>
    <p:sldId id="363" r:id="rId4"/>
    <p:sldId id="322" r:id="rId5"/>
    <p:sldId id="2441" r:id="rId6"/>
    <p:sldId id="2434" r:id="rId7"/>
    <p:sldId id="2366" r:id="rId8"/>
    <p:sldId id="339" r:id="rId9"/>
    <p:sldId id="365" r:id="rId10"/>
    <p:sldId id="304" r:id="rId11"/>
    <p:sldId id="369" r:id="rId12"/>
    <p:sldId id="370" r:id="rId13"/>
    <p:sldId id="371" r:id="rId14"/>
    <p:sldId id="2422" r:id="rId15"/>
    <p:sldId id="2423" r:id="rId16"/>
    <p:sldId id="2424" r:id="rId17"/>
    <p:sldId id="401" r:id="rId18"/>
    <p:sldId id="402" r:id="rId19"/>
    <p:sldId id="317" r:id="rId20"/>
    <p:sldId id="2442" r:id="rId21"/>
    <p:sldId id="2392" r:id="rId22"/>
    <p:sldId id="2417" r:id="rId23"/>
    <p:sldId id="361" r:id="rId24"/>
    <p:sldId id="2416" r:id="rId25"/>
    <p:sldId id="2395" r:id="rId26"/>
    <p:sldId id="2399" r:id="rId27"/>
    <p:sldId id="312" r:id="rId28"/>
    <p:sldId id="2385" r:id="rId29"/>
    <p:sldId id="2446" r:id="rId30"/>
    <p:sldId id="2377" r:id="rId31"/>
    <p:sldId id="326" r:id="rId32"/>
    <p:sldId id="2435" r:id="rId33"/>
    <p:sldId id="2440" r:id="rId34"/>
    <p:sldId id="2444" r:id="rId35"/>
    <p:sldId id="2447" r:id="rId36"/>
    <p:sldId id="296" r:id="rId3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2" y="585234"/>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3"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2055" y="5013177"/>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4"/>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802.15-23-0313-02-04ab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June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5/dcn/23/15-23-0305-04-04ab-july-2023-tg4ab-agenda.xlsx"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5/dcn/23/15-23-0320-00-04ab-tg4ab-conf-call-mins-may-to-jul-2023.docx" TargetMode="External"/><Relationship Id="rId2" Type="http://schemas.openxmlformats.org/officeDocument/2006/relationships/hyperlink" Target="https://mentor.ieee.org/802.15/dcn/23/15-23-0319-00-04ab-tg4ab-may-interim-mins.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kqE5P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July 2023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10 July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July 2023 802 Plenary Session</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15</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16</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https://mentor.ieee.org/802.15/dcn/23/15-23-0305-04-04ab-july-2023-tg4ab-agenda.xlsx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15-23-0305-04.</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Clint Powel (HID)</a:t>
            </a:r>
          </a:p>
          <a:p>
            <a:pPr marL="457200" indent="-457200">
              <a:buFont typeface="Arial" panose="020B0604020202020204" pitchFamily="34" charset="0"/>
              <a:buChar char="•"/>
            </a:pPr>
            <a:r>
              <a:rPr lang="en-US" dirty="0"/>
              <a:t>Discussion: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July 2023 802 Plenary Session</a:t>
            </a:r>
          </a:p>
          <a:p>
            <a:r>
              <a:rPr lang="en-US" sz="2800" dirty="0"/>
              <a:t>Mixed Mode</a:t>
            </a:r>
          </a:p>
          <a:p>
            <a:r>
              <a:rPr lang="en-US" sz="2800" dirty="0"/>
              <a:t>Live from Berlin, DE</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pic>
        <p:nvPicPr>
          <p:cNvPr id="5" name="Picture 2" descr="Photo">
            <a:extLst>
              <a:ext uri="{FF2B5EF4-FFF2-40B4-BE49-F238E27FC236}">
                <a16:creationId xmlns:a16="http://schemas.microsoft.com/office/drawing/2014/main" id="{1D11DC5C-3A12-4449-F8BE-DC8C5316A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3861048"/>
            <a:ext cx="3384376" cy="253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15-23-0319-00 and 15-23-0320-00</a:t>
            </a:r>
          </a:p>
          <a:p>
            <a:endParaRPr lang="en-US" dirty="0"/>
          </a:p>
          <a:p>
            <a:r>
              <a:rPr lang="en-US" dirty="0"/>
              <a:t>Moved by: David </a:t>
            </a:r>
            <a:r>
              <a:rPr lang="en-US" dirty="0" err="1"/>
              <a:t>Xun</a:t>
            </a:r>
            <a:r>
              <a:rPr lang="en-US" dirty="0"/>
              <a:t> Yang (Huawei)</a:t>
            </a:r>
          </a:p>
          <a:p>
            <a:r>
              <a:rPr lang="en-US" dirty="0"/>
              <a:t>Second by: Clint Chaplin</a:t>
            </a:r>
          </a:p>
          <a:p>
            <a:endParaRPr lang="en-US" dirty="0"/>
          </a:p>
          <a:p>
            <a:r>
              <a:rPr lang="en-US" dirty="0"/>
              <a:t>May Interim Minutes:	</a:t>
            </a:r>
          </a:p>
          <a:p>
            <a:r>
              <a:rPr lang="en-US" dirty="0"/>
              <a:t>			Minutes links:</a:t>
            </a:r>
          </a:p>
          <a:p>
            <a:r>
              <a:rPr lang="en-US" dirty="0">
                <a:hlinkClick r:id="rId2"/>
              </a:rPr>
              <a:t>https://mentor.ieee.org/802.15/dcn/23/15-23-0319-00-04ab-tg4ab-may-interim-mins.docx</a:t>
            </a:r>
            <a:endParaRPr lang="en-US" dirty="0"/>
          </a:p>
          <a:p>
            <a:r>
              <a:rPr lang="en-US" dirty="0"/>
              <a:t>		</a:t>
            </a:r>
          </a:p>
          <a:p>
            <a:r>
              <a:rPr lang="en-US" dirty="0"/>
              <a:t>Interim telecon minutes:	</a:t>
            </a:r>
          </a:p>
          <a:p>
            <a:r>
              <a:rPr lang="en-US" dirty="0">
                <a:hlinkClick r:id="rId3"/>
              </a:rPr>
              <a:t>https://mentor.ieee.org/802.15/dcn/23/15-23-0320-00-04ab-tg4ab-conf-call-mins-may-to-jul-2023.docx</a:t>
            </a:r>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Work on the draft amendment!</a:t>
            </a:r>
          </a:p>
          <a:p>
            <a:pPr marL="0" indent="0" algn="ctr"/>
            <a:r>
              <a:rPr lang="en-US" b="1" dirty="0">
                <a:solidFill>
                  <a:schemeClr val="accent1">
                    <a:lumMod val="50000"/>
                  </a:schemeClr>
                </a:solidFill>
              </a:rPr>
              <a:t>And….</a:t>
            </a:r>
          </a:p>
          <a:p>
            <a:pPr marL="457200" indent="-457200">
              <a:buFont typeface="Arial" panose="020B0604020202020204" pitchFamily="34" charset="0"/>
              <a:buChar char="•"/>
            </a:pPr>
            <a:r>
              <a:rPr lang="en-US" b="1" dirty="0">
                <a:solidFill>
                  <a:schemeClr val="accent1">
                    <a:lumMod val="50000"/>
                  </a:schemeClr>
                </a:solidFill>
              </a:rPr>
              <a:t>Work on the draft amendment some more</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23</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601058"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70993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3935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395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 and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32</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33</a:t>
            </a:fld>
            <a:endParaRPr lang="en-US" altLang="en-US">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 </a:t>
            </a:r>
            <a:r>
              <a:rPr lang="en-US" dirty="0">
                <a:solidFill>
                  <a:schemeClr val="tx1"/>
                </a:solidFill>
              </a:rPr>
              <a:t>except to present</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04864"/>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t>Session Information &amp; Registration Website: </a:t>
            </a:r>
            <a:r>
              <a:rPr lang="en-US" sz="2400" dirty="0">
                <a:hlinkClick r:id="rId2"/>
              </a:rPr>
              <a:t>https://cvent.me/kqE5PN</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8</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95341</TotalTime>
  <Words>2505</Words>
  <Application>Microsoft Office PowerPoint</Application>
  <PresentationFormat>Widescreen</PresentationFormat>
  <Paragraphs>323</Paragraphs>
  <Slides>34</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Arial</vt:lpstr>
      <vt:lpstr>Calibri</vt:lpstr>
      <vt:lpstr>Lucida Grande</vt:lpstr>
      <vt:lpstr>Monotype Sorts</vt:lpstr>
      <vt:lpstr>Montserrat</vt:lpstr>
      <vt:lpstr>Montserrat ExtraBold</vt:lpstr>
      <vt:lpstr>Open Sans</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PowerPoint Presentation</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Agenda </vt:lpstr>
      <vt:lpstr>Approvals of Minutes</vt:lpstr>
      <vt:lpstr>Session Objectives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 and Discussion</vt:lpstr>
      <vt:lpstr>Technical Breakouts</vt:lpstr>
      <vt:lpstr>Editor’s Corner</vt:lpstr>
      <vt:lpstr>Next Steps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330</cp:revision>
  <cp:lastPrinted>2000-03-07T00:55:37Z</cp:lastPrinted>
  <dcterms:created xsi:type="dcterms:W3CDTF">2016-01-17T22:48:36Z</dcterms:created>
  <dcterms:modified xsi:type="dcterms:W3CDTF">2023-07-10T10:29:13Z</dcterms:modified>
  <cp:category/>
</cp:coreProperties>
</file>