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2.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23.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9.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139"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140"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141"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42"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43"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DCC2A688-2D05-4BD5-9674-3B158AA37F7D}"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3288600" y="9736920"/>
            <a:ext cx="876960" cy="78336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fld id="{0619E088-B620-45A8-ABDC-A5EAF290FC97}"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192" name="PlaceHolder 1"/>
          <p:cNvSpPr>
            <a:spLocks noGrp="1"/>
          </p:cNvSpPr>
          <p:nvPr>
            <p:ph type="body"/>
          </p:nvPr>
        </p:nvSpPr>
        <p:spPr>
          <a:xfrm>
            <a:off x="1036080" y="4777200"/>
            <a:ext cx="5679360" cy="450540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193" name="PlaceHolder 2"/>
          <p:cNvSpPr>
            <a:spLocks noGrp="1"/>
          </p:cNvSpPr>
          <p:nvPr>
            <p:ph type="sldImg"/>
          </p:nvPr>
        </p:nvSpPr>
        <p:spPr>
          <a:xfrm>
            <a:off x="1282680" y="760320"/>
            <a:ext cx="5191560" cy="37378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802-15-23-0366-00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A6233477-8CCE-4EE8-8696-B3E78922256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802-15-23-0366-00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CB36B682-A75B-4A2A-ADDC-C7F09488F47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9600" cy="200520"/>
          </a:xfrm>
          <a:prstGeom prst="rect">
            <a:avLst/>
          </a:prstGeom>
          <a:noFill/>
          <a:ln w="0">
            <a:noFill/>
          </a:ln>
        </p:spPr>
        <p:style>
          <a:lnRef idx="0"/>
          <a:fillRef idx="0"/>
          <a:effectRef idx="0"/>
          <a:fontRef idx="minor"/>
        </p:style>
        <p:txBody>
          <a:bodyPr lIns="0" rIns="0" tIns="0" bIns="0" anchor="b">
            <a:noAutofit/>
          </a:bodyPr>
          <a:p>
            <a:pPr marL="1828800" algn="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doc.: 802-15-23-0366-00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5840" cy="292320"/>
          </a:xfrm>
          <a:prstGeom prst="rect">
            <a:avLst/>
          </a:prstGeom>
          <a:noFill/>
          <a:ln w="0">
            <a:noFill/>
          </a:ln>
        </p:spPr>
        <p:style>
          <a:lnRef idx="0"/>
          <a:fillRef idx="0"/>
          <a:effectRef idx="0"/>
          <a:fontRef idx="minor"/>
        </p:style>
        <p:txBody>
          <a:bodyPr lIns="0" rIns="0" tIns="0" bIns="0" anchor="t">
            <a:noAutofit/>
          </a:bodyPr>
          <a:p>
            <a:pP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5840" cy="292320"/>
          </a:xfrm>
          <a:prstGeom prst="rect">
            <a:avLst/>
          </a:prstGeom>
          <a:noFill/>
          <a:ln w="0">
            <a:noFill/>
          </a:ln>
        </p:spPr>
        <p:style>
          <a:lnRef idx="0"/>
          <a:fillRef idx="0"/>
          <a:effectRef idx="0"/>
          <a:fontRef idx="minor"/>
        </p:style>
        <p:txBody>
          <a:bodyPr lIns="0" rIns="0" tIns="0" bIns="0" anchor="t">
            <a:noAutofit/>
          </a:bodyPr>
          <a:p>
            <a:pPr algn="ct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Page </a:t>
            </a:r>
            <a:fld id="{FD24613E-9AB1-4411-8EF6-4C730C98B87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5840" cy="292320"/>
          </a:xfrm>
          <a:prstGeom prst="rect">
            <a:avLst/>
          </a:prstGeom>
          <a:noFill/>
          <a:ln w="0">
            <a:noFill/>
          </a:ln>
        </p:spPr>
        <p:style>
          <a:lnRef idx="0"/>
          <a:fillRef idx="0"/>
          <a:effectRef idx="0"/>
          <a:fontRef idx="minor"/>
        </p:style>
        <p:txBody>
          <a:bodyPr lIns="0" rIns="0" tIns="0" bIns="0" anchor="t">
            <a:noAutofit/>
          </a:bodyPr>
          <a:p>
            <a:pPr algn="r">
              <a:lnSpc>
                <a:spcPct val="100000"/>
              </a:lnSpc>
              <a:tabLst>
                <a:tab algn="l" pos="182880"/>
                <a:tab algn="l" pos="365760"/>
                <a:tab algn="l" pos="548640"/>
                <a:tab algn="l" pos="731520"/>
              </a:tabLst>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1400" cy="200520"/>
          </a:xfrm>
          <a:prstGeom prst="rect">
            <a:avLst/>
          </a:prstGeom>
          <a:noFill/>
          <a:ln w="0">
            <a:noFill/>
          </a:ln>
        </p:spPr>
        <p:style>
          <a:lnRef idx="0"/>
          <a:fillRef idx="0"/>
          <a:effectRef idx="0"/>
          <a:fontRef idx="minor"/>
        </p:style>
        <p:txBody>
          <a:bodyPr lIns="0" rIns="0" tIns="0" bIns="0" anchor="b">
            <a:noAutofit/>
          </a:bodyPr>
          <a:p>
            <a:pPr>
              <a:lnSpc>
                <a:spcPct val="100000"/>
              </a:lnSpc>
              <a:tabLst>
                <a:tab algn="l" pos="182880"/>
                <a:tab algn="l" pos="365760"/>
                <a:tab algn="l" pos="548640"/>
                <a:tab algn="l" pos="731520"/>
              </a:tabLst>
            </a:pPr>
            <a:r>
              <a:rPr b="1" lang="en-IE" sz="1400" spc="-1" strike="noStrike">
                <a:solidFill>
                  <a:srgbClr val="000000"/>
                </a:solidFill>
                <a:latin typeface="Times New Roman"/>
                <a:ea typeface="DejaVu Sans"/>
              </a:rPr>
              <a:t>Jul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datatracker.ietf.org/meeting/116/proceedings"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hyperlink" Target="https://datatracker.ietf.org/doc/draft-ietf-raw-use-cases/" TargetMode="External"/><Relationship Id="rId2" Type="http://schemas.openxmlformats.org/officeDocument/2006/relationships/hyperlink" Target="https://datatracker.ietf.org/doc/draft-ietf-raw-technologies/" TargetMode="External"/><Relationship Id="rId3"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hyperlink" Target="https://datatracker.ietf.org/doc/draft-ietf-raw-architecture/" TargetMode="External"/><Relationship Id="rId2" Type="http://schemas.openxmlformats.org/officeDocument/2006/relationships/hyperlink" Target="https://datatracker.ietf.org/doc/draft-ietf-raw-oam-support/" TargetMode="External"/><Relationship Id="rId3" Type="http://schemas.openxmlformats.org/officeDocument/2006/relationships/hyperlink" Target="https://datatracker.ietf.org/doc/draft-ietf-raw-framework/" TargetMode="External"/><Relationship Id="rId4" Type="http://schemas.openxmlformats.org/officeDocument/2006/relationships/hyperlink" Target="https://datatracker.ietf.org/doc/draft-ietf-raw-industrial-requirements/" TargetMode="External"/><Relationship Id="rId5"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hyperlink" Target="https://datatracker.ietf.org/doc/draft&#8208;ietf&#8208;6lo&#8208;nfc/" TargetMode="External"/><Relationship Id="rId2" Type="http://schemas.openxmlformats.org/officeDocument/2006/relationships/hyperlink" Target="https://datatracker.ietf.org/doc/draft&#8208;ietf&#8208;6lo&#8208;use-cases/" TargetMode="External"/><Relationship Id="rId3"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hyperlink" Target="https://datatracker.ietf.org/doc/draft&#8208;ietf&#8208;6lo&#8208;multicast&#8208;registration/" TargetMode="External"/><Relationship Id="rId2" Type="http://schemas.openxmlformats.org/officeDocument/2006/relationships/hyperlink" Target="https://datatracker.ietf.org/doc//draft-gomez-6lo-schc-15dot4/" TargetMode="External"/><Relationship Id="rId3" Type="http://schemas.openxmlformats.org/officeDocument/2006/relationships/hyperlink" Target="https://datatracker.ietf.org/doc/draft-ietf-6lo-path-aware-semantic-addressing/" TargetMode="External"/><Relationship Id="rId4"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hyperlink" Target="https://datatracker.ietf.org/doc/draft-ietf-lpwan-schc-over-sigfox/" TargetMode="External"/><Relationship Id="rId2" Type="http://schemas.openxmlformats.org/officeDocument/2006/relationships/hyperlink" Target="https://datatracker.ietf.org/doc/draft-ietf-lpwan-schc-compound-ack/" TargetMode="External"/><Relationship Id="rId3"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hyperlink" Target="https://datatracker.ietf.org/doc/draft-ietf-lake-edhoc/" TargetMode="External"/><Relationship Id="rId2" Type="http://schemas.openxmlformats.org/officeDocument/2006/relationships/hyperlink" Target="https://datatracker.ietf.org/doc/draft-ietf-lake-traces/" TargetMode="External"/><Relationship Id="rId3"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hyperlink" Target="https://datatracker.ietf.org/doc/draft-ietf-suit-manifest/" TargetMode="External"/><Relationship Id="rId2" Type="http://schemas.openxmlformats.org/officeDocument/2006/relationships/hyperlink" Target="https://datatracker.ietf.org/doc/draft-ietf-suit-firmware-encryption/" TargetMode="External"/><Relationship Id="rId3" Type="http://schemas.openxmlformats.org/officeDocument/2006/relationships/hyperlink" Target="https://datatracker.ietf.org/doc/draft-ietf-suit-report/" TargetMode="External"/><Relationship Id="rId4" Type="http://schemas.openxmlformats.org/officeDocument/2006/relationships/hyperlink" Target="https://datatracker.ietf.org/doc/draft-ietf-suit-mud/" TargetMode="External"/><Relationship Id="rId5" Type="http://schemas.openxmlformats.org/officeDocument/2006/relationships/hyperlink" Target="https://datatracker.ietf.org/doc/draft-ietf-suit-trust-domains/" TargetMode="External"/><Relationship Id="rId6" Type="http://schemas.openxmlformats.org/officeDocument/2006/relationships/hyperlink" Target="https://datatracker.ietf.org/doc/draft-ietf-suit-update-management/" TargetMode="External"/><Relationship Id="rId7" Type="http://schemas.openxmlformats.org/officeDocument/2006/relationships/hyperlink" Target="https://datatracker.ietf.org/doc/draft-moran-suit-mti/" TargetMode="External"/><Relationship Id="rId8"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hyperlink" Target="https://datatracker.ietf.org/doc/bof-requests" TargetMode="External"/><Relationship Id="rId2" Type="http://schemas.openxmlformats.org/officeDocument/2006/relationships/hyperlink" Target="https://datatracker.ietf.org/wg/bofs/" TargetMode="External"/><Relationship Id="rId3"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hyperlink" Target="http://standards.ieee.org/about/sasb/patcom/materials.html"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tandards.ieee.org/develop/policies/best_practices_for_ieee_standards_development_051215.pdf" TargetMode="External"/><Relationship Id="rId6" Type="http://schemas.openxmlformats.org/officeDocument/2006/relationships/hyperlink" Target="https://standards.ieee.org/about/policies/opman/sect6.html" TargetMode="Externa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78760" cy="46134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182880"/>
                <a:tab algn="l" pos="365760"/>
                <a:tab algn="l" pos="548640"/>
                <a:tab algn="l" pos="731520"/>
              </a:tabLst>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SC IETF July Slides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July, 2023</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SC IETF Slides</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0" lang="en-IE" sz="1600" spc="-1" strike="noStrike">
                <a:solidFill>
                  <a:srgbClr val="000000"/>
                </a:solidFill>
                <a:latin typeface="Times New Roman"/>
                <a:ea typeface="DejaVu Sans"/>
              </a:rPr>
              <a:t>Opening Report and slides for SC IETF Meeting.</a:t>
            </a:r>
            <a:endParaRPr b="0" lang="en-US" sz="1600" spc="-1" strike="noStrike">
              <a:solidFill>
                <a:srgbClr val="000000"/>
              </a:solidFill>
              <a:latin typeface="Arial"/>
            </a:endParaRPr>
          </a:p>
          <a:p>
            <a:pPr>
              <a:lnSpc>
                <a:spcPct val="100000"/>
              </a:lnSpc>
              <a:spcBef>
                <a:spcPts val="598"/>
              </a:spcBef>
              <a:spcAft>
                <a:spcPts val="598"/>
              </a:spcAft>
              <a:tabLst>
                <a:tab algn="l" pos="182880"/>
                <a:tab algn="l" pos="365760"/>
                <a:tab algn="l" pos="548640"/>
                <a:tab algn="l" pos="731520"/>
              </a:tabLs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tabLst>
                <a:tab algn="l" pos="182880"/>
                <a:tab algn="l" pos="365760"/>
                <a:tab algn="l" pos="548640"/>
                <a:tab algn="l" pos="731520"/>
              </a:tabLst>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457200" y="777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Agenda for July</a:t>
            </a:r>
            <a:endParaRPr b="0" lang="en-US" sz="4400" spc="-1" strike="noStrike">
              <a:solidFill>
                <a:srgbClr val="000000"/>
              </a:solidFill>
              <a:latin typeface="Arial"/>
            </a:endParaRPr>
          </a:p>
        </p:txBody>
      </p:sp>
      <p:sp>
        <p:nvSpPr>
          <p:cNvPr id="164"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a:bodyPr>
          <a:p>
            <a:pPr marL="432000" indent="-323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Discuss what will be going on IETF 117 in San Francisco (July 22 – 28, 2023)</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457200" y="777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116</a:t>
            </a:r>
            <a:endParaRPr b="0" lang="en-US" sz="4400" spc="-1" strike="noStrike">
              <a:solidFill>
                <a:srgbClr val="000000"/>
              </a:solidFill>
              <a:latin typeface="Arial"/>
            </a:endParaRPr>
          </a:p>
        </p:txBody>
      </p:sp>
      <p:sp>
        <p:nvSpPr>
          <p:cNvPr id="166"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116 was held in Yokohama, Japan between 25</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March and 31</a:t>
            </a:r>
            <a:r>
              <a:rPr b="0" lang="en-US" sz="3200" spc="-1" strike="noStrike" baseline="33000">
                <a:solidFill>
                  <a:srgbClr val="000000"/>
                </a:solidFill>
                <a:latin typeface="Arial"/>
                <a:ea typeface="DejaVu Sans"/>
              </a:rPr>
              <a:t>st</a:t>
            </a:r>
            <a:r>
              <a:rPr b="0" lang="en-US" sz="3200" spc="-1" strike="noStrike">
                <a:solidFill>
                  <a:srgbClr val="000000"/>
                </a:solidFill>
                <a:latin typeface="Arial"/>
                <a:ea typeface="DejaVu Sans"/>
              </a:rPr>
              <a:t> of March, 2023.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The proceedings are available:</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https://datatracker.ietf.org/meeting/116/proceedings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457200" y="777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IETF 117</a:t>
            </a:r>
            <a:endParaRPr b="0" lang="en-US" sz="4400" spc="-1" strike="noStrike">
              <a:solidFill>
                <a:srgbClr val="000000"/>
              </a:solidFill>
              <a:latin typeface="Arial"/>
            </a:endParaRPr>
          </a:p>
        </p:txBody>
      </p:sp>
      <p:sp>
        <p:nvSpPr>
          <p:cNvPr id="168"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IETF 117 will be held in San Francisco, CA, USA between 22</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and 28</a:t>
            </a:r>
            <a:r>
              <a:rPr b="0" lang="en-US" sz="3200" spc="-1" strike="noStrike" baseline="33000">
                <a:solidFill>
                  <a:srgbClr val="000000"/>
                </a:solidFill>
                <a:latin typeface="Arial"/>
                <a:ea typeface="DejaVu Sans"/>
              </a:rPr>
              <a:t>th</a:t>
            </a:r>
            <a:r>
              <a:rPr b="0" lang="en-US" sz="3200" spc="-1" strike="noStrike">
                <a:solidFill>
                  <a:srgbClr val="000000"/>
                </a:solidFill>
                <a:latin typeface="Arial"/>
                <a:ea typeface="DejaVu Sans"/>
              </a:rPr>
              <a:t> of July, 2023.</a:t>
            </a:r>
            <a:endParaRPr b="0" lang="en-US" sz="3200" spc="-1" strike="noStrike">
              <a:solidFill>
                <a:srgbClr val="000000"/>
              </a:solidFill>
              <a:latin typeface="Arial"/>
            </a:endParaRPr>
          </a:p>
          <a:p>
            <a:pPr marL="216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Registration is now open:</a:t>
            </a:r>
            <a:endParaRPr b="0" lang="en-US" sz="32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https://registration.ietf.org/</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CustomShape 1"/>
          <p:cNvSpPr/>
          <p:nvPr/>
        </p:nvSpPr>
        <p:spPr>
          <a:xfrm>
            <a:off x="457200" y="777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Working groups to cover</a:t>
            </a:r>
            <a:endParaRPr b="0" lang="en-US" sz="4400" spc="-1" strike="noStrike">
              <a:solidFill>
                <a:srgbClr val="000000"/>
              </a:solidFill>
              <a:latin typeface="Arial"/>
            </a:endParaRPr>
          </a:p>
        </p:txBody>
      </p:sp>
      <p:sp>
        <p:nvSpPr>
          <p:cNvPr id="170"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88000"/>
          </a:bodyPr>
          <a:p>
            <a:pPr marL="259560" indent="-259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Raw – Reliable and Available Wireless</a:t>
            </a:r>
            <a:endParaRPr b="0" lang="en-US" sz="3200" spc="-1" strike="noStrike">
              <a:solidFill>
                <a:srgbClr val="000000"/>
              </a:solidFill>
              <a:latin typeface="Arial"/>
            </a:endParaRPr>
          </a:p>
          <a:p>
            <a:pPr marL="259560" indent="-259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6lo – IPv6 over Networks of Resource-constrained Nodes</a:t>
            </a:r>
            <a:endParaRPr b="0" lang="en-US" sz="3200" spc="-1" strike="noStrike">
              <a:solidFill>
                <a:srgbClr val="000000"/>
              </a:solidFill>
              <a:latin typeface="Arial"/>
            </a:endParaRPr>
          </a:p>
          <a:p>
            <a:pPr marL="259560" indent="-259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Lpwan – IPv6 over Low Power Wide-Area Networks</a:t>
            </a:r>
            <a:endParaRPr b="0" lang="en-US" sz="3200" spc="-1" strike="noStrike">
              <a:solidFill>
                <a:srgbClr val="000000"/>
              </a:solidFill>
              <a:latin typeface="Arial"/>
            </a:endParaRPr>
          </a:p>
          <a:p>
            <a:pPr marL="259560" indent="-259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Lake – Lightweight Authenticated Key Exchange</a:t>
            </a:r>
            <a:endParaRPr b="0" lang="en-US" sz="3200" spc="-1" strike="noStrike">
              <a:solidFill>
                <a:srgbClr val="000000"/>
              </a:solidFill>
              <a:latin typeface="Arial"/>
            </a:endParaRPr>
          </a:p>
          <a:p>
            <a:pPr marL="259560" indent="-2595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Suit – Software Updates for Internet of Things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Raw – Reliable and Available Wireless</a:t>
            </a:r>
            <a:endParaRPr b="0" lang="en-US" sz="4400" spc="-1" strike="noStrike">
              <a:solidFill>
                <a:srgbClr val="000000"/>
              </a:solidFill>
              <a:latin typeface="Arial"/>
            </a:endParaRPr>
          </a:p>
        </p:txBody>
      </p:sp>
      <p:sp>
        <p:nvSpPr>
          <p:cNvPr id="172"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90000"/>
          </a:bodyPr>
          <a:p>
            <a:pPr marL="239400" indent="-239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will not meet 117</a:t>
            </a:r>
            <a:endParaRPr b="0" lang="en-US" sz="3200" spc="-1" strike="noStrike">
              <a:solidFill>
                <a:srgbClr val="000000"/>
              </a:solidFill>
              <a:latin typeface="Arial"/>
            </a:endParaRPr>
          </a:p>
          <a:p>
            <a:pPr marL="239400" indent="-239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388800" indent="-194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 </a:t>
            </a:r>
            <a:r>
              <a:rPr b="0" lang="en-US" sz="3200" spc="-1" strike="noStrike">
                <a:solidFill>
                  <a:srgbClr val="000000"/>
                </a:solidFill>
                <a:latin typeface="Arial"/>
                <a:ea typeface="DejaVu Sans"/>
              </a:rPr>
              <a:t>L-Band Digital Aeronautical Communications System (LDACS) was published as RFC9372</a:t>
            </a:r>
            <a:endParaRPr b="0" lang="en-US" sz="3200" spc="-1" strike="noStrike">
              <a:solidFill>
                <a:srgbClr val="000000"/>
              </a:solidFill>
              <a:latin typeface="Arial"/>
            </a:endParaRPr>
          </a:p>
          <a:p>
            <a:pPr lvl="1" marL="47916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RFC Editor queue</a:t>
            </a:r>
            <a:endParaRPr b="0" lang="en-US" sz="2800" spc="-1" strike="noStrike">
              <a:solidFill>
                <a:srgbClr val="000000"/>
              </a:solidFill>
              <a:latin typeface="Arial"/>
            </a:endParaRPr>
          </a:p>
          <a:p>
            <a:pPr lvl="2" marL="583200" indent="-1944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1"/>
              </a:rPr>
              <a:t>https://datatracker.ietf.org/doc/draft-ietf-raw-use-cases/</a:t>
            </a:r>
            <a:endParaRPr b="0" lang="en-US" sz="2400" spc="-1" strike="noStrike">
              <a:solidFill>
                <a:srgbClr val="000000"/>
              </a:solidFill>
              <a:latin typeface="Arial"/>
            </a:endParaRPr>
          </a:p>
          <a:p>
            <a:pPr lvl="1" marL="479160" indent="-2394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Awaiting write up</a:t>
            </a:r>
            <a:endParaRPr b="0" lang="en-US" sz="2800" spc="-1" strike="noStrike">
              <a:solidFill>
                <a:srgbClr val="000000"/>
              </a:solidFill>
              <a:latin typeface="Arial"/>
            </a:endParaRPr>
          </a:p>
          <a:p>
            <a:pPr lvl="2" marL="719280" indent="-2394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2"/>
              </a:rPr>
              <a:t>https://datatracker.ietf.org/doc/draft-ietf-raw-technologies/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CustomShape 1"/>
          <p:cNvSpPr/>
          <p:nvPr/>
        </p:nvSpPr>
        <p:spPr>
          <a:xfrm>
            <a:off x="457200" y="777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Raw WG Documents</a:t>
            </a:r>
            <a:endParaRPr b="0" lang="en-US" sz="4400" spc="-1" strike="noStrike">
              <a:solidFill>
                <a:srgbClr val="000000"/>
              </a:solidFill>
              <a:latin typeface="Arial"/>
            </a:endParaRPr>
          </a:p>
        </p:txBody>
      </p:sp>
      <p:sp>
        <p:nvSpPr>
          <p:cNvPr id="174"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a:bodyPr>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WG Documents</a:t>
            </a:r>
            <a:endParaRPr b="0" lang="en-US" sz="2800" spc="-1" strike="noStrike">
              <a:solidFill>
                <a:srgbClr val="000000"/>
              </a:solidFill>
              <a:latin typeface="Arial"/>
            </a:endParaRPr>
          </a:p>
          <a:p>
            <a:pPr lvl="1" marL="432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1"/>
              </a:rPr>
              <a:t>https://datatracker.ietf.org/doc/draft-ietf-raw-architecture/</a:t>
            </a:r>
            <a:endParaRPr b="0" lang="en-US" sz="2400" spc="-1" strike="noStrike">
              <a:solidFill>
                <a:srgbClr val="000000"/>
              </a:solidFill>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2"/>
              </a:rPr>
              <a:t>https://datatracker.ietf.org/doc/draft-ietf-raw-oam-support/</a:t>
            </a:r>
            <a:endParaRPr b="0" lang="en-US" sz="2400" spc="-1" strike="noStrike">
              <a:solidFill>
                <a:srgbClr val="000000"/>
              </a:solidFill>
              <a:latin typeface="Arial"/>
            </a:endParaRPr>
          </a:p>
          <a:p>
            <a:pPr marL="216000" indent="-2160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Expired WG drafts</a:t>
            </a:r>
            <a:endParaRPr b="0" lang="en-US" sz="2800" spc="-1" strike="noStrike">
              <a:solidFill>
                <a:srgbClr val="000000"/>
              </a:solidFill>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3"/>
              </a:rPr>
              <a:t>https://datatracker.ietf.org/doc/draft-ietf-raw-framework/</a:t>
            </a:r>
            <a:endParaRPr b="0" lang="en-US" sz="2400" spc="-1" strike="noStrike">
              <a:solidFill>
                <a:srgbClr val="000000"/>
              </a:solidFill>
              <a:latin typeface="Arial"/>
            </a:endParaRPr>
          </a:p>
          <a:p>
            <a:pPr lvl="1" marL="432000" indent="-2160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4"/>
              </a:rPr>
              <a:t>https://datatracker.ietf.org/doc/draft-ietf-raw-industrial-requirements/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CustomShape 1"/>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 IPv6 over Networks of Resource-constrained Nodes</a:t>
            </a:r>
            <a:endParaRPr b="0" lang="en-US" sz="4400" spc="-1" strike="noStrike">
              <a:solidFill>
                <a:srgbClr val="000000"/>
              </a:solidFill>
              <a:latin typeface="Arial"/>
            </a:endParaRPr>
          </a:p>
        </p:txBody>
      </p:sp>
      <p:sp>
        <p:nvSpPr>
          <p:cNvPr id="176"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a:bodyPr>
          <a:p>
            <a:pPr marL="266040" indent="-2660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will meet in 117</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 agenda, no slides</a:t>
            </a:r>
            <a:r>
              <a:rPr b="0" lang="en-US" sz="3200" spc="-1" strike="noStrike">
                <a:solidFill>
                  <a:srgbClr val="000000"/>
                </a:solidFill>
                <a:latin typeface="Arial"/>
                <a:ea typeface="DejaVu Sans"/>
              </a:rPr>
              <a:t> yet</a:t>
            </a:r>
            <a:endParaRPr b="0" lang="en-US" sz="3200" spc="-1" strike="noStrike">
              <a:solidFill>
                <a:srgbClr val="000000"/>
              </a:solidFill>
              <a:latin typeface="Arial"/>
            </a:endParaRPr>
          </a:p>
          <a:p>
            <a:pPr marL="295200" indent="-2952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591120" indent="-29520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In RFC Editor queue</a:t>
            </a:r>
            <a:endParaRPr b="0" lang="en-US" sz="2800" spc="-1" strike="noStrike">
              <a:solidFill>
                <a:srgbClr val="000000"/>
              </a:solidFill>
              <a:latin typeface="Arial"/>
            </a:endParaRPr>
          </a:p>
          <a:p>
            <a:pPr lvl="2" marL="887040" indent="-2952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1"/>
              </a:rPr>
              <a:t>https://datatracker.ietf.org/doc/draft‐ietf‐6lo‐nfc/</a:t>
            </a:r>
            <a:endParaRPr b="0" lang="en-US" sz="2400" spc="-1" strike="noStrike">
              <a:solidFill>
                <a:srgbClr val="000000"/>
              </a:solidFill>
              <a:latin typeface="Arial"/>
            </a:endParaRPr>
          </a:p>
          <a:p>
            <a:pPr lvl="2" marL="887040" indent="-29520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2"/>
              </a:rPr>
              <a:t>https://datatracker.ietf.org/doc/draft‐ietf‐6lo‐use-cases/</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57200" y="777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6lo Work in progress</a:t>
            </a:r>
            <a:endParaRPr b="0" lang="en-US" sz="4400" spc="-1" strike="noStrike">
              <a:solidFill>
                <a:srgbClr val="000000"/>
              </a:solidFill>
              <a:latin typeface="Arial"/>
            </a:endParaRPr>
          </a:p>
        </p:txBody>
      </p:sp>
      <p:sp>
        <p:nvSpPr>
          <p:cNvPr id="178"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98000"/>
          </a:bodyPr>
          <a:p>
            <a:pPr lvl="1" marL="423360" indent="-21168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Publication requested</a:t>
            </a:r>
            <a:endParaRPr b="0" lang="en-US" sz="2800" spc="-1" strike="noStrike">
              <a:solidFill>
                <a:srgbClr val="000000"/>
              </a:solidFill>
              <a:latin typeface="Arial"/>
            </a:endParaRPr>
          </a:p>
          <a:p>
            <a:pPr lvl="2" marL="635040" indent="-21168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IPv6 ND Multicast Address Listener Registration</a:t>
            </a:r>
            <a:endParaRPr b="0" lang="en-US" sz="2400" spc="-1" strike="noStrike">
              <a:solidFill>
                <a:srgbClr val="000000"/>
              </a:solidFill>
              <a:latin typeface="Arial"/>
            </a:endParaRPr>
          </a:p>
          <a:p>
            <a:pPr lvl="3" marL="846720" indent="-21168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1"/>
              </a:rPr>
              <a:t>https://datatracker.ietf.org/doc/draft‐ietf‐6lo‐multicast‐registration/</a:t>
            </a:r>
            <a:endParaRPr b="0" lang="en-US" sz="2000" spc="-1" strike="noStrike">
              <a:solidFill>
                <a:srgbClr val="000000"/>
              </a:solidFill>
              <a:latin typeface="Arial"/>
            </a:endParaRPr>
          </a:p>
          <a:p>
            <a:pPr lvl="1" marL="423360" indent="-21168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Work in progress</a:t>
            </a:r>
            <a:endParaRPr b="0" lang="en-US" sz="2400" spc="-1" strike="noStrike">
              <a:solidFill>
                <a:srgbClr val="000000"/>
              </a:solidFill>
              <a:latin typeface="Arial"/>
            </a:endParaRPr>
          </a:p>
          <a:p>
            <a:pPr lvl="2" marL="635040" indent="-21168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a:solidFill>
                  <a:srgbClr val="000000"/>
                </a:solidFill>
                <a:latin typeface="Arial"/>
                <a:ea typeface="DejaVu Sans"/>
              </a:rPr>
              <a:t>Transmission of SCHC-compressed Packets over IEEE 802.15.4</a:t>
            </a:r>
            <a:endParaRPr b="0" lang="en-US" sz="2400" spc="-1" strike="noStrike">
              <a:solidFill>
                <a:srgbClr val="000000"/>
              </a:solidFill>
              <a:latin typeface="Arial"/>
            </a:endParaRPr>
          </a:p>
          <a:p>
            <a:pPr lvl="3" marL="846720" indent="-21168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2"/>
              </a:rPr>
              <a:t>https://datatracker.ietf.org/doc//draft-gomez-6lo-schc-15dot4/</a:t>
            </a:r>
            <a:endParaRPr b="0" lang="en-US" sz="2000" spc="-1" strike="noStrike">
              <a:solidFill>
                <a:srgbClr val="000000"/>
              </a:solidFill>
              <a:latin typeface="Arial"/>
            </a:endParaRPr>
          </a:p>
          <a:p>
            <a:pPr lvl="2" marL="635040" indent="-21168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a:solidFill>
                  <a:srgbClr val="000000"/>
                </a:solidFill>
                <a:latin typeface="Arial"/>
                <a:ea typeface="DejaVu Sans"/>
              </a:rPr>
              <a:t>Path-Aware Semantic Addressing (PASA) for Low power and Lossy Networks</a:t>
            </a:r>
            <a:endParaRPr b="0" lang="en-US" sz="2000" spc="-1" strike="noStrike">
              <a:solidFill>
                <a:srgbClr val="000000"/>
              </a:solidFill>
              <a:latin typeface="Arial"/>
            </a:endParaRPr>
          </a:p>
          <a:p>
            <a:pPr lvl="3" marL="846720" indent="-211680">
              <a:lnSpc>
                <a:spcPct val="100000"/>
              </a:lnSpc>
              <a:spcBef>
                <a:spcPts val="567"/>
              </a:spcBef>
              <a:buClr>
                <a:srgbClr val="000000"/>
              </a:buClr>
              <a:buSzPct val="45000"/>
              <a:buFont typeface="Wingdings" charset="2"/>
              <a:buChar char=""/>
              <a:tabLst>
                <a:tab algn="l" pos="182880"/>
                <a:tab algn="l" pos="365760"/>
                <a:tab algn="l" pos="548640"/>
                <a:tab algn="l" pos="731520"/>
              </a:tabLst>
            </a:pPr>
            <a:r>
              <a:rPr b="0" lang="en-US" sz="2000" spc="-1" strike="noStrike" u="sng">
                <a:solidFill>
                  <a:srgbClr val="0000ff"/>
                </a:solidFill>
                <a:uFillTx/>
                <a:latin typeface="Arial"/>
                <a:ea typeface="DejaVu Sans"/>
                <a:hlinkClick r:id="rId3"/>
              </a:rPr>
              <a:t>https://datatracker.ietf.org/doc/draft-ietf-6lo-path-aware-semantic-addressing/</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Lpwan – IPv6 over Low Power Wide-Area Networks</a:t>
            </a:r>
            <a:endParaRPr b="0" lang="en-US" sz="4400" spc="-1" strike="noStrike">
              <a:solidFill>
                <a:srgbClr val="000000"/>
              </a:solidFill>
              <a:latin typeface="Arial"/>
            </a:endParaRPr>
          </a:p>
        </p:txBody>
      </p:sp>
      <p:sp>
        <p:nvSpPr>
          <p:cNvPr id="180"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89000"/>
          </a:bodyPr>
          <a:p>
            <a:pPr marL="342720" indent="-342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will meet in 117</a:t>
            </a:r>
            <a:endParaRPr b="0" lang="en-US" sz="3200" spc="-1" strike="noStrike">
              <a:solidFill>
                <a:srgbClr val="000000"/>
              </a:solidFill>
              <a:latin typeface="Arial"/>
            </a:endParaRPr>
          </a:p>
          <a:p>
            <a:pPr lvl="1" marL="384480" indent="-1922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 agenda, no slides yet</a:t>
            </a:r>
            <a:endParaRPr b="0" lang="en-US" sz="3200" spc="-1" strike="noStrike">
              <a:solidFill>
                <a:srgbClr val="000000"/>
              </a:solidFill>
              <a:latin typeface="Arial"/>
            </a:endParaRPr>
          </a:p>
          <a:p>
            <a:pPr marL="342720" indent="-342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685800" indent="-342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Static Context Header Compression over Narrowband Internet of Things was published as RFC9391</a:t>
            </a:r>
            <a:endParaRPr b="0" lang="en-US" sz="2800" spc="-1" strike="noStrike">
              <a:solidFill>
                <a:srgbClr val="000000"/>
              </a:solidFill>
              <a:latin typeface="Arial"/>
            </a:endParaRPr>
          </a:p>
          <a:p>
            <a:pPr lvl="1" marL="685800" indent="-3427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a:solidFill>
                  <a:srgbClr val="000000"/>
                </a:solidFill>
                <a:latin typeface="Arial"/>
                <a:ea typeface="DejaVu Sans"/>
              </a:rPr>
              <a:t>RFC Editor queue</a:t>
            </a:r>
            <a:endParaRPr b="0" lang="en-US" sz="2800" spc="-1" strike="noStrike">
              <a:solidFill>
                <a:srgbClr val="000000"/>
              </a:solidFill>
              <a:latin typeface="Arial"/>
            </a:endParaRPr>
          </a:p>
          <a:p>
            <a:pPr lvl="2" marL="1028880" indent="-34272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1"/>
              </a:rPr>
              <a:t>https://datatracker.ietf.org/doc/draft-ietf-lpwan-schc-over-sigfox/</a:t>
            </a:r>
            <a:endParaRPr b="0" lang="en-US" sz="2400" spc="-1" strike="noStrike">
              <a:solidFill>
                <a:srgbClr val="000000"/>
              </a:solidFill>
              <a:latin typeface="Arial"/>
            </a:endParaRPr>
          </a:p>
          <a:p>
            <a:pPr lvl="2" marL="1028880" indent="-342720">
              <a:lnSpc>
                <a:spcPct val="100000"/>
              </a:lnSpc>
              <a:spcBef>
                <a:spcPts val="850"/>
              </a:spcBef>
              <a:buClr>
                <a:srgbClr val="000000"/>
              </a:buClr>
              <a:buSzPct val="45000"/>
              <a:buFont typeface="Wingdings" charset="2"/>
              <a:buChar char=""/>
              <a:tabLst>
                <a:tab algn="l" pos="182880"/>
                <a:tab algn="l" pos="365760"/>
                <a:tab algn="l" pos="548640"/>
                <a:tab algn="l" pos="731520"/>
              </a:tabLst>
            </a:pPr>
            <a:r>
              <a:rPr b="0" lang="en-US" sz="2400" spc="-1" strike="noStrike" u="sng">
                <a:solidFill>
                  <a:srgbClr val="0000ff"/>
                </a:solidFill>
                <a:uFillTx/>
                <a:latin typeface="Arial"/>
                <a:ea typeface="DejaVu Sans"/>
                <a:hlinkClick r:id="rId2"/>
              </a:rPr>
              <a:t>https://datatracker.ietf.org/doc/draft-ietf-lpwan-schc-compound-ack/</a:t>
            </a:r>
            <a:endParaRPr b="0" lang="en-US" sz="2400" spc="-1" strike="noStrike">
              <a:solidFill>
                <a:srgbClr val="000000"/>
              </a:solidFill>
              <a:latin typeface="Arial"/>
            </a:endParaRPr>
          </a:p>
          <a:p>
            <a:pPr>
              <a:lnSpc>
                <a:spcPct val="100000"/>
              </a:lnSpc>
              <a:tabLst>
                <a:tab algn="l" pos="182880"/>
                <a:tab algn="l" pos="365760"/>
                <a:tab algn="l" pos="548640"/>
                <a:tab algn="l" pos="731520"/>
              </a:tabLst>
            </a:pP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Lake – Lightweight Authenticated Key Exchange</a:t>
            </a:r>
            <a:endParaRPr b="0" lang="en-US" sz="4400" spc="-1" strike="noStrike">
              <a:solidFill>
                <a:srgbClr val="000000"/>
              </a:solidFill>
              <a:latin typeface="Arial"/>
            </a:endParaRPr>
          </a:p>
        </p:txBody>
      </p:sp>
      <p:sp>
        <p:nvSpPr>
          <p:cNvPr id="182"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88000"/>
          </a:bodyPr>
          <a:p>
            <a:pPr marL="234000" indent="-234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will meet in 117</a:t>
            </a:r>
            <a:endParaRPr b="0" lang="en-US" sz="3200" spc="-1" strike="noStrike">
              <a:solidFill>
                <a:srgbClr val="000000"/>
              </a:solidFill>
              <a:latin typeface="Arial"/>
            </a:endParaRPr>
          </a:p>
          <a:p>
            <a:pPr lvl="1" marL="380160" indent="-190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 agenda, no slides yet</a:t>
            </a:r>
            <a:endParaRPr b="0" lang="en-US" sz="3200" spc="-1" strike="noStrike">
              <a:solidFill>
                <a:srgbClr val="000000"/>
              </a:solidFill>
              <a:latin typeface="Arial"/>
            </a:endParaRPr>
          </a:p>
          <a:p>
            <a:pPr marL="234000" indent="-2340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403920" indent="-201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In IETF Last Call</a:t>
            </a:r>
            <a:endParaRPr b="0" lang="en-US" sz="3200" spc="-1" strike="noStrike">
              <a:solidFill>
                <a:srgbClr val="000000"/>
              </a:solidFill>
              <a:latin typeface="Arial"/>
            </a:endParaRPr>
          </a:p>
          <a:p>
            <a:pPr lvl="2" marL="605880" indent="-201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1"/>
              </a:rPr>
              <a:t>https://datatracker.ietf.org/doc/draft-ietf-lake-edhoc/</a:t>
            </a:r>
            <a:endParaRPr b="0" lang="en-US" sz="3200" spc="-1" strike="noStrike">
              <a:solidFill>
                <a:srgbClr val="000000"/>
              </a:solidFill>
              <a:latin typeface="Arial"/>
            </a:endParaRPr>
          </a:p>
          <a:p>
            <a:pPr lvl="1" marL="403920" indent="-201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2" marL="605880" indent="-2016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u="sng">
                <a:solidFill>
                  <a:srgbClr val="0000ff"/>
                </a:solidFill>
                <a:uFillTx/>
                <a:latin typeface="Arial"/>
                <a:ea typeface="DejaVu Sans"/>
                <a:hlinkClick r:id="rId2"/>
              </a:rPr>
              <a:t>https://datatracker.ietf.org/doc/draft-ietf-lake-traces/</a:t>
            </a:r>
            <a:endParaRPr b="0" lang="en-US" sz="3200" spc="-1" strike="noStrike">
              <a:solidFill>
                <a:srgbClr val="000000"/>
              </a:solidFill>
              <a:latin typeface="Arial"/>
            </a:endParaRPr>
          </a:p>
          <a:p>
            <a:pPr>
              <a:lnSpc>
                <a:spcPct val="100000"/>
              </a:lnSpc>
              <a:spcBef>
                <a:spcPts val="1417"/>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51600" cy="553824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tabLst>
                <a:tab algn="l" pos="182880"/>
                <a:tab algn="l" pos="365760"/>
                <a:tab algn="l" pos="548640"/>
                <a:tab algn="l" pos="731520"/>
              </a:tabLst>
            </a:pPr>
            <a:endParaRPr b="0" lang="en-US" sz="12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146" name="CustomShape 2"/>
          <p:cNvSpPr/>
          <p:nvPr/>
        </p:nvSpPr>
        <p:spPr>
          <a:xfrm>
            <a:off x="685800" y="533520"/>
            <a:ext cx="7760880" cy="5979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147" name="CustomShape 3"/>
          <p:cNvSpPr/>
          <p:nvPr/>
        </p:nvSpPr>
        <p:spPr>
          <a:xfrm>
            <a:off x="685800" y="-228600"/>
            <a:ext cx="7760880" cy="1058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148" name="CustomShape 4"/>
          <p:cNvSpPr/>
          <p:nvPr/>
        </p:nvSpPr>
        <p:spPr>
          <a:xfrm>
            <a:off x="380880" y="838080"/>
            <a:ext cx="8446680" cy="5551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457200" y="725040"/>
            <a:ext cx="8228160" cy="124920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Suit – Software Updates for Internet of Things</a:t>
            </a:r>
            <a:endParaRPr b="0" lang="en-US" sz="4400" spc="-1" strike="noStrike">
              <a:solidFill>
                <a:srgbClr val="000000"/>
              </a:solidFill>
              <a:latin typeface="Arial"/>
            </a:endParaRPr>
          </a:p>
        </p:txBody>
      </p:sp>
      <p:sp>
        <p:nvSpPr>
          <p:cNvPr id="184"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55000"/>
          </a:bodyPr>
          <a:p>
            <a:pPr marL="263520" indent="-263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Did meet in 116, will meet in 117</a:t>
            </a:r>
            <a:endParaRPr b="0" lang="en-US" sz="3200" spc="-1" strike="noStrike">
              <a:solidFill>
                <a:srgbClr val="000000"/>
              </a:solidFill>
              <a:latin typeface="Arial"/>
            </a:endParaRPr>
          </a:p>
          <a:p>
            <a:pPr lvl="1" marL="237600" indent="-1188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No agenda, no slides yet</a:t>
            </a:r>
            <a:endParaRPr b="0" lang="en-US" sz="3200" spc="-1" strike="noStrike">
              <a:solidFill>
                <a:srgbClr val="000000"/>
              </a:solidFill>
              <a:latin typeface="Arial"/>
            </a:endParaRPr>
          </a:p>
          <a:p>
            <a:pPr marL="263520" indent="-263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Document status</a:t>
            </a:r>
            <a:endParaRPr b="0" lang="en-US" sz="3200" spc="-1" strike="noStrike">
              <a:solidFill>
                <a:srgbClr val="000000"/>
              </a:solidFill>
              <a:latin typeface="Arial"/>
            </a:endParaRPr>
          </a:p>
          <a:p>
            <a:pPr lvl="1" marL="527760" indent="-26352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Publication requested</a:t>
            </a:r>
            <a:endParaRPr b="0" lang="en-US" sz="3200" spc="-1" strike="noStrike">
              <a:solidFill>
                <a:srgbClr val="000000"/>
              </a:solidFill>
              <a:latin typeface="Arial"/>
            </a:endParaRPr>
          </a:p>
          <a:p>
            <a:pPr lvl="4" marL="594000" indent="-1188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1"/>
              </a:rPr>
              <a:t>https://datatracker.ietf.org/doc/draft-ietf-suit-manifest/</a:t>
            </a:r>
            <a:endParaRPr b="0" lang="en-US" sz="2800" spc="-1" strike="noStrike">
              <a:solidFill>
                <a:srgbClr val="000000"/>
              </a:solidFill>
              <a:latin typeface="Arial"/>
            </a:endParaRPr>
          </a:p>
          <a:p>
            <a:pPr marL="263520" indent="-2635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3200" spc="-1" strike="noStrike">
                <a:solidFill>
                  <a:srgbClr val="000000"/>
                </a:solidFill>
                <a:latin typeface="Arial"/>
                <a:ea typeface="DejaVu Sans"/>
              </a:rPr>
              <a:t>Work in Progress</a:t>
            </a:r>
            <a:endParaRPr b="0" lang="en-US" sz="3200" spc="-1" strike="noStrike">
              <a:solidFill>
                <a:srgbClr val="000000"/>
              </a:solidFill>
              <a:latin typeface="Arial"/>
            </a:endParaRPr>
          </a:p>
          <a:p>
            <a:pPr lvl="1" marL="527760" indent="-2635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2"/>
              </a:rPr>
              <a:t>https://datatracker.ietf.org/doc/draft-ietf-suit-firmware-encryption/</a:t>
            </a:r>
            <a:endParaRPr b="0" lang="en-US" sz="2800" spc="-1" strike="noStrike">
              <a:solidFill>
                <a:srgbClr val="000000"/>
              </a:solidFill>
              <a:latin typeface="Arial"/>
            </a:endParaRPr>
          </a:p>
          <a:p>
            <a:pPr lvl="1" marL="527760" indent="-2635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3"/>
              </a:rPr>
              <a:t>https://datatracker.ietf.org/doc/draft-ietf-suit-report/</a:t>
            </a:r>
            <a:endParaRPr b="0" lang="en-US" sz="2800" spc="-1" strike="noStrike">
              <a:solidFill>
                <a:srgbClr val="000000"/>
              </a:solidFill>
              <a:latin typeface="Arial"/>
            </a:endParaRPr>
          </a:p>
          <a:p>
            <a:pPr lvl="1" marL="527760" indent="-2635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4"/>
              </a:rPr>
              <a:t>https://datatracker.ietf.org/doc/draft-ietf-suit-mud/</a:t>
            </a:r>
            <a:endParaRPr b="0" lang="en-US" sz="2800" spc="-1" strike="noStrike">
              <a:solidFill>
                <a:srgbClr val="000000"/>
              </a:solidFill>
              <a:latin typeface="Arial"/>
            </a:endParaRPr>
          </a:p>
          <a:p>
            <a:pPr lvl="1" marL="527760" indent="-2635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5"/>
              </a:rPr>
              <a:t>https://datatracker.ietf.org/doc/draft-ietf-suit-trust-domains/</a:t>
            </a:r>
            <a:endParaRPr b="0" lang="en-US" sz="2800" spc="-1" strike="noStrike">
              <a:solidFill>
                <a:srgbClr val="000000"/>
              </a:solidFill>
              <a:latin typeface="Arial"/>
            </a:endParaRPr>
          </a:p>
          <a:p>
            <a:pPr lvl="1" marL="527760" indent="-2635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6"/>
              </a:rPr>
              <a:t>https://datatracker.ietf.org/doc/draft-ietf-suit-update-management/</a:t>
            </a:r>
            <a:endParaRPr b="0" lang="en-US" sz="2800" spc="-1" strike="noStrike">
              <a:solidFill>
                <a:srgbClr val="000000"/>
              </a:solidFill>
              <a:latin typeface="Arial"/>
            </a:endParaRPr>
          </a:p>
          <a:p>
            <a:pPr lvl="1" marL="527760" indent="-263520">
              <a:lnSpc>
                <a:spcPct val="100000"/>
              </a:lnSpc>
              <a:spcBef>
                <a:spcPts val="1134"/>
              </a:spcBef>
              <a:buClr>
                <a:srgbClr val="000000"/>
              </a:buClr>
              <a:buSzPct val="45000"/>
              <a:buFont typeface="Wingdings" charset="2"/>
              <a:buChar char=""/>
              <a:tabLst>
                <a:tab algn="l" pos="182880"/>
                <a:tab algn="l" pos="365760"/>
                <a:tab algn="l" pos="548640"/>
                <a:tab algn="l" pos="731520"/>
              </a:tabLst>
            </a:pPr>
            <a:r>
              <a:rPr b="0" lang="en-US" sz="2800" spc="-1" strike="noStrike" u="sng">
                <a:solidFill>
                  <a:srgbClr val="0000ff"/>
                </a:solidFill>
                <a:uFillTx/>
                <a:latin typeface="Arial"/>
                <a:ea typeface="DejaVu Sans"/>
                <a:hlinkClick r:id="rId7"/>
              </a:rPr>
              <a:t>https://datatracker.ietf.org/doc/draft-moran-suit-mti/</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777600"/>
            <a:ext cx="8228160" cy="114372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BoFs in IETF 117</a:t>
            </a:r>
            <a:endParaRPr b="0" lang="en-US" sz="4400" spc="-1" strike="noStrike">
              <a:solidFill>
                <a:srgbClr val="000000"/>
              </a:solidFill>
              <a:latin typeface="Arial"/>
            </a:endParaRPr>
          </a:p>
        </p:txBody>
      </p:sp>
      <p:sp>
        <p:nvSpPr>
          <p:cNvPr id="186" name="CustomShape 2"/>
          <p:cNvSpPr/>
          <p:nvPr/>
        </p:nvSpPr>
        <p:spPr>
          <a:xfrm>
            <a:off x="457200" y="2252520"/>
            <a:ext cx="8228160" cy="3976200"/>
          </a:xfrm>
          <a:prstGeom prst="rect">
            <a:avLst/>
          </a:prstGeom>
          <a:noFill/>
          <a:ln w="0">
            <a:noFill/>
          </a:ln>
        </p:spPr>
        <p:style>
          <a:lnRef idx="0"/>
          <a:fillRef idx="0"/>
          <a:effectRef idx="0"/>
          <a:fontRef idx="minor"/>
        </p:style>
        <p:txBody>
          <a:bodyPr lIns="0" rIns="0" tIns="0" bIns="0" anchor="t">
            <a:normAutofit fontScale="96000"/>
          </a:bodyPr>
          <a:p>
            <a:pPr marL="370080" indent="-370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requested BoFs can be found from </a:t>
            </a:r>
            <a:r>
              <a:rPr b="0" lang="en-IE" sz="3200" spc="-1" strike="noStrike" u="sng">
                <a:solidFill>
                  <a:srgbClr val="0000ff"/>
                </a:solidFill>
                <a:uFillTx/>
                <a:latin typeface="Arial"/>
                <a:ea typeface="DejaVu Sans"/>
                <a:hlinkClick r:id="rId1"/>
              </a:rPr>
              <a:t>https://datatracker.ietf.org/doc/bof-requests</a:t>
            </a:r>
            <a:endParaRPr b="0" lang="en-US" sz="3200" spc="-1" strike="noStrike">
              <a:solidFill>
                <a:srgbClr val="000000"/>
              </a:solidFill>
              <a:latin typeface="Arial"/>
            </a:endParaRPr>
          </a:p>
          <a:p>
            <a:pPr marL="370080" indent="-370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List of approved BoFs can be found from </a:t>
            </a:r>
            <a:r>
              <a:rPr b="0" lang="en-IE" sz="3200" spc="-1" strike="noStrike" u="sng">
                <a:solidFill>
                  <a:srgbClr val="0000ff"/>
                </a:solidFill>
                <a:uFillTx/>
                <a:latin typeface="Arial"/>
                <a:ea typeface="DejaVu Sans"/>
                <a:hlinkClick r:id="rId2"/>
              </a:rPr>
              <a:t>https://datatracker.ietf.org/wg/bofs/</a:t>
            </a:r>
            <a:endParaRPr b="0" lang="en-US" sz="3200" spc="-1" strike="noStrike">
              <a:solidFill>
                <a:srgbClr val="000000"/>
              </a:solidFill>
              <a:latin typeface="Arial"/>
            </a:endParaRPr>
          </a:p>
          <a:p>
            <a:pPr marL="370080" indent="-37008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BoFs for IETF 117</a:t>
            </a:r>
            <a:endParaRPr b="0" lang="en-US"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dult</a:t>
            </a:r>
            <a:endParaRPr b="0" lang="en-US" sz="3200" spc="-1" strike="noStrike">
              <a:solidFill>
                <a:srgbClr val="000000"/>
              </a:solidFill>
              <a:latin typeface="Arial"/>
            </a:endParaRPr>
          </a:p>
          <a:p>
            <a:pPr lvl="1" marL="414720" indent="-20736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keytrans</a:t>
            </a:r>
            <a:endParaRPr b="0" lang="en-US" sz="3200" spc="-1" strike="noStrike">
              <a:solidFill>
                <a:srgbClr val="000000"/>
              </a:solidFill>
              <a:latin typeface="Arial"/>
            </a:endParaRPr>
          </a:p>
          <a:p>
            <a:pPr>
              <a:lnSpc>
                <a:spcPct val="100000"/>
              </a:lnSpc>
              <a:spcBef>
                <a:spcPts val="1134"/>
              </a:spcBef>
              <a:tabLst>
                <a:tab algn="l" pos="182880"/>
                <a:tab algn="l" pos="365760"/>
                <a:tab algn="l" pos="548640"/>
                <a:tab algn="l" pos="731520"/>
              </a:tabLst>
            </a:pPr>
            <a:endParaRPr b="0" lang="en-US" sz="3200" spc="-1" strike="noStrike">
              <a:solidFill>
                <a:srgbClr val="000000"/>
              </a:solidFill>
              <a:latin typeface="Arial"/>
            </a:endParaRPr>
          </a:p>
          <a:p>
            <a:pPr>
              <a:lnSpc>
                <a:spcPct val="100000"/>
              </a:lnSpc>
              <a:spcBef>
                <a:spcPts val="1134"/>
              </a:spcBef>
              <a:tabLst>
                <a:tab algn="l" pos="182880"/>
                <a:tab algn="l" pos="365760"/>
                <a:tab algn="l" pos="548640"/>
                <a:tab algn="l" pos="73152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5"/>
          <p:cNvSpPr/>
          <p:nvPr/>
        </p:nvSpPr>
        <p:spPr>
          <a:xfrm>
            <a:off x="457200" y="725040"/>
            <a:ext cx="8228520" cy="1249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 </a:t>
            </a:r>
            <a:r>
              <a:rPr b="0" lang="en-US" sz="4400" spc="-1" strike="noStrike">
                <a:solidFill>
                  <a:srgbClr val="000000"/>
                </a:solidFill>
                <a:latin typeface="Arial"/>
                <a:ea typeface="DejaVu Sans"/>
              </a:rPr>
              <a:t>Detecting Unwanted Location Trackers (dult) </a:t>
            </a:r>
            <a:endParaRPr b="0" lang="en-US" sz="4400" spc="-1" strike="noStrike">
              <a:solidFill>
                <a:srgbClr val="000000"/>
              </a:solidFill>
              <a:latin typeface="Arial"/>
            </a:endParaRPr>
          </a:p>
        </p:txBody>
      </p:sp>
      <p:sp>
        <p:nvSpPr>
          <p:cNvPr id="188" name="CustomShape 6"/>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54000"/>
          </a:bodyPr>
          <a:p>
            <a:pPr marL="116640" indent="-116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This </a:t>
            </a:r>
            <a:r>
              <a:rPr b="0" lang="en-IE" sz="3200" spc="-1" strike="noStrike">
                <a:solidFill>
                  <a:srgbClr val="000000"/>
                </a:solidFill>
                <a:latin typeface="Arial"/>
                <a:ea typeface="DejaVu Sans"/>
              </a:rPr>
              <a:t>docume</a:t>
            </a:r>
            <a:r>
              <a:rPr b="0" lang="en-IE" sz="3200" spc="-1" strike="noStrike">
                <a:solidFill>
                  <a:srgbClr val="000000"/>
                </a:solidFill>
                <a:latin typeface="Arial"/>
                <a:ea typeface="DejaVu Sans"/>
              </a:rPr>
              <a:t>nt’s </a:t>
            </a:r>
            <a:r>
              <a:rPr b="0" lang="en-IE" sz="3200" spc="-1" strike="noStrike">
                <a:solidFill>
                  <a:srgbClr val="000000"/>
                </a:solidFill>
                <a:latin typeface="Arial"/>
                <a:ea typeface="DejaVu Sans"/>
              </a:rPr>
              <a:t>goal is </a:t>
            </a:r>
            <a:r>
              <a:rPr b="0" lang="en-IE" sz="3200" spc="-1" strike="noStrike">
                <a:solidFill>
                  <a:srgbClr val="000000"/>
                </a:solidFill>
                <a:latin typeface="Arial"/>
                <a:ea typeface="DejaVu Sans"/>
              </a:rPr>
              <a:t>to, in </a:t>
            </a:r>
            <a:r>
              <a:rPr b="0" lang="en-IE" sz="3200" spc="-1" strike="noStrike">
                <a:solidFill>
                  <a:srgbClr val="000000"/>
                </a:solidFill>
                <a:latin typeface="Arial"/>
                <a:ea typeface="DejaVu Sans"/>
              </a:rPr>
              <a:t>part, </a:t>
            </a:r>
            <a:r>
              <a:rPr b="0" lang="en-IE" sz="3200" spc="-1" strike="noStrike">
                <a:solidFill>
                  <a:srgbClr val="000000"/>
                </a:solidFill>
                <a:latin typeface="Arial"/>
                <a:ea typeface="DejaVu Sans"/>
              </a:rPr>
              <a:t>help </a:t>
            </a:r>
            <a:r>
              <a:rPr b="0" lang="en-IE" sz="3200" spc="-1" strike="noStrike">
                <a:solidFill>
                  <a:srgbClr val="000000"/>
                </a:solidFill>
                <a:latin typeface="Arial"/>
                <a:ea typeface="DejaVu Sans"/>
              </a:rPr>
              <a:t>protect </a:t>
            </a:r>
            <a:r>
              <a:rPr b="0" lang="en-IE" sz="3200" spc="-1" strike="noStrike">
                <a:solidFill>
                  <a:srgbClr val="000000"/>
                </a:solidFill>
                <a:latin typeface="Arial"/>
                <a:ea typeface="DejaVu Sans"/>
              </a:rPr>
              <a:t>the </a:t>
            </a:r>
            <a:r>
              <a:rPr b="0" lang="en-IE" sz="3200" spc="-1" strike="noStrike">
                <a:solidFill>
                  <a:srgbClr val="000000"/>
                </a:solidFill>
                <a:latin typeface="Arial"/>
                <a:ea typeface="DejaVu Sans"/>
              </a:rPr>
              <a:t>privacy </a:t>
            </a:r>
            <a:r>
              <a:rPr b="0" lang="en-IE" sz="3200" spc="-1" strike="noStrike">
                <a:solidFill>
                  <a:srgbClr val="000000"/>
                </a:solidFill>
                <a:latin typeface="Arial"/>
                <a:ea typeface="DejaVu Sans"/>
              </a:rPr>
              <a:t>of </a:t>
            </a:r>
            <a:r>
              <a:rPr b="0" lang="en-IE" sz="3200" spc="-1" strike="noStrike">
                <a:solidFill>
                  <a:srgbClr val="000000"/>
                </a:solidFill>
                <a:latin typeface="Arial"/>
                <a:ea typeface="DejaVu Sans"/>
              </a:rPr>
              <a:t>individu</a:t>
            </a:r>
            <a:r>
              <a:rPr b="0" lang="en-IE" sz="3200" spc="-1" strike="noStrike">
                <a:solidFill>
                  <a:srgbClr val="000000"/>
                </a:solidFill>
                <a:latin typeface="Arial"/>
                <a:ea typeface="DejaVu Sans"/>
              </a:rPr>
              <a:t>als from </a:t>
            </a:r>
            <a:r>
              <a:rPr b="0" lang="en-IE" sz="3200" spc="-1" strike="noStrike">
                <a:solidFill>
                  <a:srgbClr val="000000"/>
                </a:solidFill>
                <a:latin typeface="Arial"/>
                <a:ea typeface="DejaVu Sans"/>
              </a:rPr>
              <a:t>unwant</a:t>
            </a:r>
            <a:r>
              <a:rPr b="0" lang="en-IE" sz="3200" spc="-1" strike="noStrike">
                <a:solidFill>
                  <a:srgbClr val="000000"/>
                </a:solidFill>
                <a:latin typeface="Arial"/>
                <a:ea typeface="DejaVu Sans"/>
              </a:rPr>
              <a:t>ed </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by </a:t>
            </a:r>
            <a:r>
              <a:rPr b="0" lang="en-IE" sz="3200" spc="-1" strike="noStrike">
                <a:solidFill>
                  <a:srgbClr val="000000"/>
                </a:solidFill>
                <a:latin typeface="Arial"/>
                <a:ea typeface="DejaVu Sans"/>
              </a:rPr>
              <a:t>location</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access</a:t>
            </a:r>
            <a:r>
              <a:rPr b="0" lang="en-IE" sz="3200" spc="-1" strike="noStrike">
                <a:solidFill>
                  <a:srgbClr val="000000"/>
                </a:solidFill>
                <a:latin typeface="Arial"/>
                <a:ea typeface="DejaVu Sans"/>
              </a:rPr>
              <a:t>ories. </a:t>
            </a:r>
            <a:r>
              <a:rPr b="0" lang="en-IE" sz="3200" spc="-1" strike="noStrike">
                <a:solidFill>
                  <a:srgbClr val="000000"/>
                </a:solidFill>
                <a:latin typeface="Arial"/>
                <a:ea typeface="DejaVu Sans"/>
              </a:rPr>
              <a:t>Locatio</a:t>
            </a:r>
            <a:r>
              <a:rPr b="0" lang="en-IE" sz="3200" spc="-1" strike="noStrike">
                <a:solidFill>
                  <a:srgbClr val="000000"/>
                </a:solidFill>
                <a:latin typeface="Arial"/>
                <a:ea typeface="DejaVu Sans"/>
              </a:rPr>
              <a:t>n-</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access</a:t>
            </a:r>
            <a:r>
              <a:rPr b="0" lang="en-IE" sz="3200" spc="-1" strike="noStrike">
                <a:solidFill>
                  <a:srgbClr val="000000"/>
                </a:solidFill>
                <a:latin typeface="Arial"/>
                <a:ea typeface="DejaVu Sans"/>
              </a:rPr>
              <a:t>ories </a:t>
            </a:r>
            <a:r>
              <a:rPr b="0" lang="en-IE" sz="3200" spc="-1" strike="noStrike">
                <a:solidFill>
                  <a:srgbClr val="000000"/>
                </a:solidFill>
                <a:latin typeface="Arial"/>
                <a:ea typeface="DejaVu Sans"/>
              </a:rPr>
              <a:t>provide </a:t>
            </a:r>
            <a:r>
              <a:rPr b="0" lang="en-IE" sz="3200" spc="-1" strike="noStrike">
                <a:solidFill>
                  <a:srgbClr val="000000"/>
                </a:solidFill>
                <a:latin typeface="Arial"/>
                <a:ea typeface="DejaVu Sans"/>
              </a:rPr>
              <a:t>numero</a:t>
            </a:r>
            <a:r>
              <a:rPr b="0" lang="en-IE" sz="3200" spc="-1" strike="noStrike">
                <a:solidFill>
                  <a:srgbClr val="000000"/>
                </a:solidFill>
                <a:latin typeface="Arial"/>
                <a:ea typeface="DejaVu Sans"/>
              </a:rPr>
              <a:t>us </a:t>
            </a:r>
            <a:r>
              <a:rPr b="0" lang="en-IE" sz="3200" spc="-1" strike="noStrike">
                <a:solidFill>
                  <a:srgbClr val="000000"/>
                </a:solidFill>
                <a:latin typeface="Arial"/>
                <a:ea typeface="DejaVu Sans"/>
              </a:rPr>
              <a:t>benefits </a:t>
            </a:r>
            <a:r>
              <a:rPr b="0" lang="en-IE" sz="3200" spc="-1" strike="noStrike">
                <a:solidFill>
                  <a:srgbClr val="000000"/>
                </a:solidFill>
                <a:latin typeface="Arial"/>
                <a:ea typeface="DejaVu Sans"/>
              </a:rPr>
              <a:t>to </a:t>
            </a:r>
            <a:r>
              <a:rPr b="0" lang="en-IE" sz="3200" spc="-1" strike="noStrike">
                <a:solidFill>
                  <a:srgbClr val="000000"/>
                </a:solidFill>
                <a:latin typeface="Arial"/>
                <a:ea typeface="DejaVu Sans"/>
              </a:rPr>
              <a:t>consum</a:t>
            </a:r>
            <a:r>
              <a:rPr b="0" lang="en-IE" sz="3200" spc="-1" strike="noStrike">
                <a:solidFill>
                  <a:srgbClr val="000000"/>
                </a:solidFill>
                <a:latin typeface="Arial"/>
                <a:ea typeface="DejaVu Sans"/>
              </a:rPr>
              <a:t>ers, but, </a:t>
            </a:r>
            <a:r>
              <a:rPr b="0" lang="en-IE" sz="3200" spc="-1" strike="noStrike">
                <a:solidFill>
                  <a:srgbClr val="000000"/>
                </a:solidFill>
                <a:latin typeface="Arial"/>
                <a:ea typeface="DejaVu Sans"/>
              </a:rPr>
              <a:t>as with </a:t>
            </a:r>
            <a:r>
              <a:rPr b="0" lang="en-IE" sz="3200" spc="-1" strike="noStrike">
                <a:solidFill>
                  <a:srgbClr val="000000"/>
                </a:solidFill>
                <a:latin typeface="Arial"/>
                <a:ea typeface="DejaVu Sans"/>
              </a:rPr>
              <a:t>all </a:t>
            </a:r>
            <a:r>
              <a:rPr b="0" lang="en-IE" sz="3200" spc="-1" strike="noStrike">
                <a:solidFill>
                  <a:srgbClr val="000000"/>
                </a:solidFill>
                <a:latin typeface="Arial"/>
                <a:ea typeface="DejaVu Sans"/>
              </a:rPr>
              <a:t>technol</a:t>
            </a:r>
            <a:r>
              <a:rPr b="0" lang="en-IE" sz="3200" spc="-1" strike="noStrike">
                <a:solidFill>
                  <a:srgbClr val="000000"/>
                </a:solidFill>
                <a:latin typeface="Arial"/>
                <a:ea typeface="DejaVu Sans"/>
              </a:rPr>
              <a:t>ogy, it is </a:t>
            </a:r>
            <a:r>
              <a:rPr b="0" lang="en-IE" sz="3200" spc="-1" strike="noStrike">
                <a:solidFill>
                  <a:srgbClr val="000000"/>
                </a:solidFill>
                <a:latin typeface="Arial"/>
                <a:ea typeface="DejaVu Sans"/>
              </a:rPr>
              <a:t>possibl</a:t>
            </a:r>
            <a:r>
              <a:rPr b="0" lang="en-IE" sz="3200" spc="-1" strike="noStrike">
                <a:solidFill>
                  <a:srgbClr val="000000"/>
                </a:solidFill>
                <a:latin typeface="Arial"/>
                <a:ea typeface="DejaVu Sans"/>
              </a:rPr>
              <a:t>e for </a:t>
            </a:r>
            <a:r>
              <a:rPr b="0" lang="en-IE" sz="3200" spc="-1" strike="noStrike">
                <a:solidFill>
                  <a:srgbClr val="000000"/>
                </a:solidFill>
                <a:latin typeface="Arial"/>
                <a:ea typeface="DejaVu Sans"/>
              </a:rPr>
              <a:t>them to </a:t>
            </a:r>
            <a:r>
              <a:rPr b="0" lang="en-IE" sz="3200" spc="-1" strike="noStrike">
                <a:solidFill>
                  <a:srgbClr val="000000"/>
                </a:solidFill>
                <a:latin typeface="Arial"/>
                <a:ea typeface="DejaVu Sans"/>
              </a:rPr>
              <a:t>be </a:t>
            </a:r>
            <a:r>
              <a:rPr b="0" lang="en-IE" sz="3200" spc="-1" strike="noStrike">
                <a:solidFill>
                  <a:srgbClr val="000000"/>
                </a:solidFill>
                <a:latin typeface="Arial"/>
                <a:ea typeface="DejaVu Sans"/>
              </a:rPr>
              <a:t>misuse</a:t>
            </a:r>
            <a:r>
              <a:rPr b="0" lang="en-IE" sz="3200" spc="-1" strike="noStrike">
                <a:solidFill>
                  <a:srgbClr val="000000"/>
                </a:solidFill>
                <a:latin typeface="Arial"/>
                <a:ea typeface="DejaVu Sans"/>
              </a:rPr>
              <a:t>d. </a:t>
            </a:r>
            <a:r>
              <a:rPr b="0" lang="en-IE" sz="3200" spc="-1" strike="noStrike">
                <a:solidFill>
                  <a:srgbClr val="000000"/>
                </a:solidFill>
                <a:latin typeface="Arial"/>
                <a:ea typeface="DejaVu Sans"/>
              </a:rPr>
              <a:t>Misuse </a:t>
            </a:r>
            <a:r>
              <a:rPr b="0" lang="en-IE" sz="3200" spc="-1" strike="noStrike">
                <a:solidFill>
                  <a:srgbClr val="000000"/>
                </a:solidFill>
                <a:latin typeface="Arial"/>
                <a:ea typeface="DejaVu Sans"/>
              </a:rPr>
              <a:t>of </a:t>
            </a:r>
            <a:r>
              <a:rPr b="0" lang="en-IE" sz="3200" spc="-1" strike="noStrike">
                <a:solidFill>
                  <a:srgbClr val="000000"/>
                </a:solidFill>
                <a:latin typeface="Arial"/>
                <a:ea typeface="DejaVu Sans"/>
              </a:rPr>
              <a:t>location</a:t>
            </a:r>
            <a:r>
              <a:rPr b="0" lang="en-IE" sz="3200" spc="-1" strike="noStrike">
                <a:solidFill>
                  <a:srgbClr val="000000"/>
                </a:solidFill>
                <a:latin typeface="Arial"/>
                <a:ea typeface="DejaVu Sans"/>
              </a:rPr>
              <a:t>-</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access</a:t>
            </a:r>
            <a:r>
              <a:rPr b="0" lang="en-IE" sz="3200" spc="-1" strike="noStrike">
                <a:solidFill>
                  <a:srgbClr val="000000"/>
                </a:solidFill>
                <a:latin typeface="Arial"/>
                <a:ea typeface="DejaVu Sans"/>
              </a:rPr>
              <a:t>ories </a:t>
            </a:r>
            <a:r>
              <a:rPr b="0" lang="en-IE" sz="3200" spc="-1" strike="noStrike">
                <a:solidFill>
                  <a:srgbClr val="000000"/>
                </a:solidFill>
                <a:latin typeface="Arial"/>
                <a:ea typeface="DejaVu Sans"/>
              </a:rPr>
              <a:t>can </a:t>
            </a:r>
            <a:r>
              <a:rPr b="0" lang="en-IE" sz="3200" spc="-1" strike="noStrike">
                <a:solidFill>
                  <a:srgbClr val="000000"/>
                </a:solidFill>
                <a:latin typeface="Arial"/>
                <a:ea typeface="DejaVu Sans"/>
              </a:rPr>
              <a:t>result in </a:t>
            </a:r>
            <a:r>
              <a:rPr b="0" lang="en-IE" sz="3200" spc="-1" strike="noStrike">
                <a:solidFill>
                  <a:srgbClr val="000000"/>
                </a:solidFill>
                <a:latin typeface="Arial"/>
                <a:ea typeface="DejaVu Sans"/>
              </a:rPr>
              <a:t>unwant</a:t>
            </a:r>
            <a:r>
              <a:rPr b="0" lang="en-IE" sz="3200" spc="-1" strike="noStrike">
                <a:solidFill>
                  <a:srgbClr val="000000"/>
                </a:solidFill>
                <a:latin typeface="Arial"/>
                <a:ea typeface="DejaVu Sans"/>
              </a:rPr>
              <a:t>ed </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of </a:t>
            </a:r>
            <a:r>
              <a:rPr b="0" lang="en-IE" sz="3200" spc="-1" strike="noStrike">
                <a:solidFill>
                  <a:srgbClr val="000000"/>
                </a:solidFill>
                <a:latin typeface="Arial"/>
                <a:ea typeface="DejaVu Sans"/>
              </a:rPr>
              <a:t>individu</a:t>
            </a:r>
            <a:r>
              <a:rPr b="0" lang="en-IE" sz="3200" spc="-1" strike="noStrike">
                <a:solidFill>
                  <a:srgbClr val="000000"/>
                </a:solidFill>
                <a:latin typeface="Arial"/>
                <a:ea typeface="DejaVu Sans"/>
              </a:rPr>
              <a:t>als or </a:t>
            </a:r>
            <a:r>
              <a:rPr b="0" lang="en-IE" sz="3200" spc="-1" strike="noStrike">
                <a:solidFill>
                  <a:srgbClr val="000000"/>
                </a:solidFill>
                <a:latin typeface="Arial"/>
                <a:ea typeface="DejaVu Sans"/>
              </a:rPr>
              <a:t>items </a:t>
            </a:r>
            <a:r>
              <a:rPr b="0" lang="en-IE" sz="3200" spc="-1" strike="noStrike">
                <a:solidFill>
                  <a:srgbClr val="000000"/>
                </a:solidFill>
                <a:latin typeface="Arial"/>
                <a:ea typeface="DejaVu Sans"/>
              </a:rPr>
              <a:t>for </a:t>
            </a:r>
            <a:r>
              <a:rPr b="0" lang="en-IE" sz="3200" spc="-1" strike="noStrike">
                <a:solidFill>
                  <a:srgbClr val="000000"/>
                </a:solidFill>
                <a:latin typeface="Arial"/>
                <a:ea typeface="DejaVu Sans"/>
              </a:rPr>
              <a:t>nefariou</a:t>
            </a:r>
            <a:r>
              <a:rPr b="0" lang="en-IE" sz="3200" spc="-1" strike="noStrike">
                <a:solidFill>
                  <a:srgbClr val="000000"/>
                </a:solidFill>
                <a:latin typeface="Arial"/>
                <a:ea typeface="DejaVu Sans"/>
              </a:rPr>
              <a:t>s </a:t>
            </a:r>
            <a:r>
              <a:rPr b="0" lang="en-IE" sz="3200" spc="-1" strike="noStrike">
                <a:solidFill>
                  <a:srgbClr val="000000"/>
                </a:solidFill>
                <a:latin typeface="Arial"/>
                <a:ea typeface="DejaVu Sans"/>
              </a:rPr>
              <a:t>purpose</a:t>
            </a:r>
            <a:r>
              <a:rPr b="0" lang="en-IE" sz="3200" spc="-1" strike="noStrike">
                <a:solidFill>
                  <a:srgbClr val="000000"/>
                </a:solidFill>
                <a:latin typeface="Arial"/>
                <a:ea typeface="DejaVu Sans"/>
              </a:rPr>
              <a:t>s such </a:t>
            </a:r>
            <a:r>
              <a:rPr b="0" lang="en-IE" sz="3200" spc="-1" strike="noStrike">
                <a:solidFill>
                  <a:srgbClr val="000000"/>
                </a:solidFill>
                <a:latin typeface="Arial"/>
                <a:ea typeface="DejaVu Sans"/>
              </a:rPr>
              <a:t>as </a:t>
            </a:r>
            <a:r>
              <a:rPr b="0" lang="en-IE" sz="3200" spc="-1" strike="noStrike">
                <a:solidFill>
                  <a:srgbClr val="000000"/>
                </a:solidFill>
                <a:latin typeface="Arial"/>
                <a:ea typeface="DejaVu Sans"/>
              </a:rPr>
              <a:t>stalking</a:t>
            </a:r>
            <a:r>
              <a:rPr b="0" lang="en-IE" sz="3200" spc="-1" strike="noStrike">
                <a:solidFill>
                  <a:srgbClr val="000000"/>
                </a:solidFill>
                <a:latin typeface="Arial"/>
                <a:ea typeface="DejaVu Sans"/>
              </a:rPr>
              <a:t>, </a:t>
            </a:r>
            <a:r>
              <a:rPr b="0" lang="en-IE" sz="3200" spc="-1" strike="noStrike">
                <a:solidFill>
                  <a:srgbClr val="000000"/>
                </a:solidFill>
                <a:latin typeface="Arial"/>
                <a:ea typeface="DejaVu Sans"/>
              </a:rPr>
              <a:t>harass</a:t>
            </a:r>
            <a:r>
              <a:rPr b="0" lang="en-IE" sz="3200" spc="-1" strike="noStrike">
                <a:solidFill>
                  <a:srgbClr val="000000"/>
                </a:solidFill>
                <a:latin typeface="Arial"/>
                <a:ea typeface="DejaVu Sans"/>
              </a:rPr>
              <a:t>ment, </a:t>
            </a:r>
            <a:r>
              <a:rPr b="0" lang="en-IE" sz="3200" spc="-1" strike="noStrike">
                <a:solidFill>
                  <a:srgbClr val="000000"/>
                </a:solidFill>
                <a:latin typeface="Arial"/>
                <a:ea typeface="DejaVu Sans"/>
              </a:rPr>
              <a:t>and </a:t>
            </a:r>
            <a:r>
              <a:rPr b="0" lang="en-IE" sz="3200" spc="-1" strike="noStrike">
                <a:solidFill>
                  <a:srgbClr val="000000"/>
                </a:solidFill>
                <a:latin typeface="Arial"/>
                <a:ea typeface="DejaVu Sans"/>
              </a:rPr>
              <a:t>theft. </a:t>
            </a:r>
            <a:r>
              <a:rPr b="0" lang="en-IE" sz="3200" spc="-1" strike="noStrike">
                <a:solidFill>
                  <a:srgbClr val="000000"/>
                </a:solidFill>
                <a:latin typeface="Arial"/>
                <a:ea typeface="DejaVu Sans"/>
              </a:rPr>
              <a:t>Formali</a:t>
            </a:r>
            <a:r>
              <a:rPr b="0" lang="en-IE" sz="3200" spc="-1" strike="noStrike">
                <a:solidFill>
                  <a:srgbClr val="000000"/>
                </a:solidFill>
                <a:latin typeface="Arial"/>
                <a:ea typeface="DejaVu Sans"/>
              </a:rPr>
              <a:t>zing a </a:t>
            </a:r>
            <a:r>
              <a:rPr b="0" lang="en-IE" sz="3200" spc="-1" strike="noStrike">
                <a:solidFill>
                  <a:srgbClr val="000000"/>
                </a:solidFill>
                <a:latin typeface="Arial"/>
                <a:ea typeface="DejaVu Sans"/>
              </a:rPr>
              <a:t>set of </a:t>
            </a:r>
            <a:r>
              <a:rPr b="0" lang="en-IE" sz="3200" spc="-1" strike="noStrike">
                <a:solidFill>
                  <a:srgbClr val="000000"/>
                </a:solidFill>
                <a:latin typeface="Arial"/>
                <a:ea typeface="DejaVu Sans"/>
              </a:rPr>
              <a:t>best </a:t>
            </a:r>
            <a:r>
              <a:rPr b="0" lang="en-IE" sz="3200" spc="-1" strike="noStrike">
                <a:solidFill>
                  <a:srgbClr val="000000"/>
                </a:solidFill>
                <a:latin typeface="Arial"/>
                <a:ea typeface="DejaVu Sans"/>
              </a:rPr>
              <a:t>practice</a:t>
            </a:r>
            <a:r>
              <a:rPr b="0" lang="en-IE" sz="3200" spc="-1" strike="noStrike">
                <a:solidFill>
                  <a:srgbClr val="000000"/>
                </a:solidFill>
                <a:latin typeface="Arial"/>
                <a:ea typeface="DejaVu Sans"/>
              </a:rPr>
              <a:t>s for </a:t>
            </a:r>
            <a:r>
              <a:rPr b="0" lang="en-IE" sz="3200" spc="-1" strike="noStrike">
                <a:solidFill>
                  <a:srgbClr val="000000"/>
                </a:solidFill>
                <a:latin typeface="Arial"/>
                <a:ea typeface="DejaVu Sans"/>
              </a:rPr>
              <a:t>manufa</a:t>
            </a:r>
            <a:r>
              <a:rPr b="0" lang="en-IE" sz="3200" spc="-1" strike="noStrike">
                <a:solidFill>
                  <a:srgbClr val="000000"/>
                </a:solidFill>
                <a:latin typeface="Arial"/>
                <a:ea typeface="DejaVu Sans"/>
              </a:rPr>
              <a:t>cturers </a:t>
            </a:r>
            <a:r>
              <a:rPr b="0" lang="en-IE" sz="3200" spc="-1" strike="noStrike">
                <a:solidFill>
                  <a:srgbClr val="000000"/>
                </a:solidFill>
                <a:latin typeface="Arial"/>
                <a:ea typeface="DejaVu Sans"/>
              </a:rPr>
              <a:t>will </a:t>
            </a:r>
            <a:r>
              <a:rPr b="0" lang="en-IE" sz="3200" spc="-1" strike="noStrike">
                <a:solidFill>
                  <a:srgbClr val="000000"/>
                </a:solidFill>
                <a:latin typeface="Arial"/>
                <a:ea typeface="DejaVu Sans"/>
              </a:rPr>
              <a:t>allow </a:t>
            </a:r>
            <a:r>
              <a:rPr b="0" lang="en-IE" sz="3200" spc="-1" strike="noStrike">
                <a:solidFill>
                  <a:srgbClr val="000000"/>
                </a:solidFill>
                <a:latin typeface="Arial"/>
                <a:ea typeface="DejaVu Sans"/>
              </a:rPr>
              <a:t>for </a:t>
            </a:r>
            <a:r>
              <a:rPr b="0" lang="en-IE" sz="3200" spc="-1" strike="noStrike">
                <a:solidFill>
                  <a:srgbClr val="000000"/>
                </a:solidFill>
                <a:latin typeface="Arial"/>
                <a:ea typeface="DejaVu Sans"/>
              </a:rPr>
              <a:t>scalabl</a:t>
            </a:r>
            <a:r>
              <a:rPr b="0" lang="en-IE" sz="3200" spc="-1" strike="noStrike">
                <a:solidFill>
                  <a:srgbClr val="000000"/>
                </a:solidFill>
                <a:latin typeface="Arial"/>
                <a:ea typeface="DejaVu Sans"/>
              </a:rPr>
              <a:t>e </a:t>
            </a:r>
            <a:r>
              <a:rPr b="0" lang="en-IE" sz="3200" spc="-1" strike="noStrike">
                <a:solidFill>
                  <a:srgbClr val="000000"/>
                </a:solidFill>
                <a:latin typeface="Arial"/>
                <a:ea typeface="DejaVu Sans"/>
              </a:rPr>
              <a:t>compati</a:t>
            </a:r>
            <a:r>
              <a:rPr b="0" lang="en-IE" sz="3200" spc="-1" strike="noStrike">
                <a:solidFill>
                  <a:srgbClr val="000000"/>
                </a:solidFill>
                <a:latin typeface="Arial"/>
                <a:ea typeface="DejaVu Sans"/>
              </a:rPr>
              <a:t>bility </a:t>
            </a:r>
            <a:r>
              <a:rPr b="0" lang="en-IE" sz="3200" spc="-1" strike="noStrike">
                <a:solidFill>
                  <a:srgbClr val="000000"/>
                </a:solidFill>
                <a:latin typeface="Arial"/>
                <a:ea typeface="DejaVu Sans"/>
              </a:rPr>
              <a:t>with </a:t>
            </a:r>
            <a:r>
              <a:rPr b="0" lang="en-IE" sz="3200" spc="-1" strike="noStrike">
                <a:solidFill>
                  <a:srgbClr val="000000"/>
                </a:solidFill>
                <a:latin typeface="Arial"/>
                <a:ea typeface="DejaVu Sans"/>
              </a:rPr>
              <a:t>unwant</a:t>
            </a:r>
            <a:r>
              <a:rPr b="0" lang="en-IE" sz="3200" spc="-1" strike="noStrike">
                <a:solidFill>
                  <a:srgbClr val="000000"/>
                </a:solidFill>
                <a:latin typeface="Arial"/>
                <a:ea typeface="DejaVu Sans"/>
              </a:rPr>
              <a:t>ed </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detectio</a:t>
            </a:r>
            <a:r>
              <a:rPr b="0" lang="en-IE" sz="3200" spc="-1" strike="noStrike">
                <a:solidFill>
                  <a:srgbClr val="000000"/>
                </a:solidFill>
                <a:latin typeface="Arial"/>
                <a:ea typeface="DejaVu Sans"/>
              </a:rPr>
              <a:t>n </a:t>
            </a:r>
            <a:r>
              <a:rPr b="0" lang="en-IE" sz="3200" spc="-1" strike="noStrike">
                <a:solidFill>
                  <a:srgbClr val="000000"/>
                </a:solidFill>
                <a:latin typeface="Arial"/>
                <a:ea typeface="DejaVu Sans"/>
              </a:rPr>
              <a:t>technol</a:t>
            </a:r>
            <a:r>
              <a:rPr b="0" lang="en-IE" sz="3200" spc="-1" strike="noStrike">
                <a:solidFill>
                  <a:srgbClr val="000000"/>
                </a:solidFill>
                <a:latin typeface="Arial"/>
                <a:ea typeface="DejaVu Sans"/>
              </a:rPr>
              <a:t>ogies </a:t>
            </a:r>
            <a:r>
              <a:rPr b="0" lang="en-IE" sz="3200" spc="-1" strike="noStrike">
                <a:solidFill>
                  <a:srgbClr val="000000"/>
                </a:solidFill>
                <a:latin typeface="Arial"/>
                <a:ea typeface="DejaVu Sans"/>
              </a:rPr>
              <a:t>on </a:t>
            </a:r>
            <a:r>
              <a:rPr b="0" lang="en-IE" sz="3200" spc="-1" strike="noStrike">
                <a:solidFill>
                  <a:srgbClr val="000000"/>
                </a:solidFill>
                <a:latin typeface="Arial"/>
                <a:ea typeface="DejaVu Sans"/>
              </a:rPr>
              <a:t>various </a:t>
            </a:r>
            <a:r>
              <a:rPr b="0" lang="en-IE" sz="3200" spc="-1" strike="noStrike">
                <a:solidFill>
                  <a:srgbClr val="000000"/>
                </a:solidFill>
                <a:latin typeface="Arial"/>
                <a:ea typeface="DejaVu Sans"/>
              </a:rPr>
              <a:t>smartph</a:t>
            </a:r>
            <a:r>
              <a:rPr b="0" lang="en-IE" sz="3200" spc="-1" strike="noStrike">
                <a:solidFill>
                  <a:srgbClr val="000000"/>
                </a:solidFill>
                <a:latin typeface="Arial"/>
                <a:ea typeface="DejaVu Sans"/>
              </a:rPr>
              <a:t>one </a:t>
            </a:r>
            <a:r>
              <a:rPr b="0" lang="en-IE" sz="3200" spc="-1" strike="noStrike">
                <a:solidFill>
                  <a:srgbClr val="000000"/>
                </a:solidFill>
                <a:latin typeface="Arial"/>
                <a:ea typeface="DejaVu Sans"/>
              </a:rPr>
              <a:t>platform</a:t>
            </a:r>
            <a:r>
              <a:rPr b="0" lang="en-IE" sz="3200" spc="-1" strike="noStrike">
                <a:solidFill>
                  <a:srgbClr val="000000"/>
                </a:solidFill>
                <a:latin typeface="Arial"/>
                <a:ea typeface="DejaVu Sans"/>
              </a:rPr>
              <a:t>s and </a:t>
            </a:r>
            <a:r>
              <a:rPr b="0" lang="en-IE" sz="3200" spc="-1" strike="noStrike">
                <a:solidFill>
                  <a:srgbClr val="000000"/>
                </a:solidFill>
                <a:latin typeface="Arial"/>
                <a:ea typeface="DejaVu Sans"/>
              </a:rPr>
              <a:t>improve </a:t>
            </a:r>
            <a:r>
              <a:rPr b="0" lang="en-IE" sz="3200" spc="-1" strike="noStrike">
                <a:solidFill>
                  <a:srgbClr val="000000"/>
                </a:solidFill>
                <a:latin typeface="Arial"/>
                <a:ea typeface="DejaVu Sans"/>
              </a:rPr>
              <a:t>privacy </a:t>
            </a:r>
            <a:r>
              <a:rPr b="0" lang="en-IE" sz="3200" spc="-1" strike="noStrike">
                <a:solidFill>
                  <a:srgbClr val="000000"/>
                </a:solidFill>
                <a:latin typeface="Arial"/>
                <a:ea typeface="DejaVu Sans"/>
              </a:rPr>
              <a:t>and </a:t>
            </a:r>
            <a:r>
              <a:rPr b="0" lang="en-IE" sz="3200" spc="-1" strike="noStrike">
                <a:solidFill>
                  <a:srgbClr val="000000"/>
                </a:solidFill>
                <a:latin typeface="Arial"/>
                <a:ea typeface="DejaVu Sans"/>
              </a:rPr>
              <a:t>security </a:t>
            </a:r>
            <a:r>
              <a:rPr b="0" lang="en-IE" sz="3200" spc="-1" strike="noStrike">
                <a:solidFill>
                  <a:srgbClr val="000000"/>
                </a:solidFill>
                <a:latin typeface="Arial"/>
                <a:ea typeface="DejaVu Sans"/>
              </a:rPr>
              <a:t>for </a:t>
            </a:r>
            <a:r>
              <a:rPr b="0" lang="en-IE" sz="3200" spc="-1" strike="noStrike">
                <a:solidFill>
                  <a:srgbClr val="000000"/>
                </a:solidFill>
                <a:latin typeface="Arial"/>
                <a:ea typeface="DejaVu Sans"/>
              </a:rPr>
              <a:t>individu</a:t>
            </a:r>
            <a:r>
              <a:rPr b="0" lang="en-IE" sz="3200" spc="-1" strike="noStrike">
                <a:solidFill>
                  <a:srgbClr val="000000"/>
                </a:solidFill>
                <a:latin typeface="Arial"/>
                <a:ea typeface="DejaVu Sans"/>
              </a:rPr>
              <a:t>als.</a:t>
            </a:r>
            <a:endParaRPr b="0" lang="en-US" sz="3200" spc="-1" strike="noStrike">
              <a:solidFill>
                <a:srgbClr val="000000"/>
              </a:solidFill>
              <a:latin typeface="Arial"/>
            </a:endParaRPr>
          </a:p>
          <a:p>
            <a:pPr marL="116640" indent="-11664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Unwant</a:t>
            </a:r>
            <a:r>
              <a:rPr b="0" lang="en-IE" sz="3200" spc="-1" strike="noStrike">
                <a:solidFill>
                  <a:srgbClr val="000000"/>
                </a:solidFill>
                <a:latin typeface="Arial"/>
                <a:ea typeface="DejaVu Sans"/>
              </a:rPr>
              <a:t>ed </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detectio</a:t>
            </a:r>
            <a:r>
              <a:rPr b="0" lang="en-IE" sz="3200" spc="-1" strike="noStrike">
                <a:solidFill>
                  <a:srgbClr val="000000"/>
                </a:solidFill>
                <a:latin typeface="Arial"/>
                <a:ea typeface="DejaVu Sans"/>
              </a:rPr>
              <a:t>n can </a:t>
            </a:r>
            <a:r>
              <a:rPr b="0" lang="en-IE" sz="3200" spc="-1" strike="noStrike">
                <a:solidFill>
                  <a:srgbClr val="000000"/>
                </a:solidFill>
                <a:latin typeface="Arial"/>
                <a:ea typeface="DejaVu Sans"/>
              </a:rPr>
              <a:t>both </a:t>
            </a:r>
            <a:r>
              <a:rPr b="0" lang="en-IE" sz="3200" spc="-1" strike="noStrike">
                <a:solidFill>
                  <a:srgbClr val="000000"/>
                </a:solidFill>
                <a:latin typeface="Arial"/>
                <a:ea typeface="DejaVu Sans"/>
              </a:rPr>
              <a:t>detect </a:t>
            </a:r>
            <a:r>
              <a:rPr b="0" lang="en-IE" sz="3200" spc="-1" strike="noStrike">
                <a:solidFill>
                  <a:srgbClr val="000000"/>
                </a:solidFill>
                <a:latin typeface="Arial"/>
                <a:ea typeface="DejaVu Sans"/>
              </a:rPr>
              <a:t>and </a:t>
            </a:r>
            <a:r>
              <a:rPr b="0" lang="en-IE" sz="3200" spc="-1" strike="noStrike">
                <a:solidFill>
                  <a:srgbClr val="000000"/>
                </a:solidFill>
                <a:latin typeface="Arial"/>
                <a:ea typeface="DejaVu Sans"/>
              </a:rPr>
              <a:t>alert </a:t>
            </a:r>
            <a:r>
              <a:rPr b="0" lang="en-IE" sz="3200" spc="-1" strike="noStrike">
                <a:solidFill>
                  <a:srgbClr val="000000"/>
                </a:solidFill>
                <a:latin typeface="Arial"/>
                <a:ea typeface="DejaVu Sans"/>
              </a:rPr>
              <a:t>individu</a:t>
            </a:r>
            <a:r>
              <a:rPr b="0" lang="en-IE" sz="3200" spc="-1" strike="noStrike">
                <a:solidFill>
                  <a:srgbClr val="000000"/>
                </a:solidFill>
                <a:latin typeface="Arial"/>
                <a:ea typeface="DejaVu Sans"/>
              </a:rPr>
              <a:t>als that </a:t>
            </a:r>
            <a:r>
              <a:rPr b="0" lang="en-IE" sz="3200" spc="-1" strike="noStrike">
                <a:solidFill>
                  <a:srgbClr val="000000"/>
                </a:solidFill>
                <a:latin typeface="Arial"/>
                <a:ea typeface="DejaVu Sans"/>
              </a:rPr>
              <a:t>a </a:t>
            </a:r>
            <a:r>
              <a:rPr b="0" lang="en-IE" sz="3200" spc="-1" strike="noStrike">
                <a:solidFill>
                  <a:srgbClr val="000000"/>
                </a:solidFill>
                <a:latin typeface="Arial"/>
                <a:ea typeface="DejaVu Sans"/>
              </a:rPr>
              <a:t>location </a:t>
            </a:r>
            <a:r>
              <a:rPr b="0" lang="en-IE" sz="3200" spc="-1" strike="noStrike">
                <a:solidFill>
                  <a:srgbClr val="000000"/>
                </a:solidFill>
                <a:latin typeface="Arial"/>
                <a:ea typeface="DejaVu Sans"/>
              </a:rPr>
              <a:t>tracker </a:t>
            </a:r>
            <a:r>
              <a:rPr b="0" lang="en-IE" sz="3200" spc="-1" strike="noStrike">
                <a:solidFill>
                  <a:srgbClr val="000000"/>
                </a:solidFill>
                <a:latin typeface="Arial"/>
                <a:ea typeface="DejaVu Sans"/>
              </a:rPr>
              <a:t>separat</a:t>
            </a:r>
            <a:r>
              <a:rPr b="0" lang="en-IE" sz="3200" spc="-1" strike="noStrike">
                <a:solidFill>
                  <a:srgbClr val="000000"/>
                </a:solidFill>
                <a:latin typeface="Arial"/>
                <a:ea typeface="DejaVu Sans"/>
              </a:rPr>
              <a:t>ed from </a:t>
            </a:r>
            <a:r>
              <a:rPr b="0" lang="en-IE" sz="3200" spc="-1" strike="noStrike">
                <a:solidFill>
                  <a:srgbClr val="000000"/>
                </a:solidFill>
                <a:latin typeface="Arial"/>
                <a:ea typeface="DejaVu Sans"/>
              </a:rPr>
              <a:t>the </a:t>
            </a:r>
            <a:r>
              <a:rPr b="0" lang="en-IE" sz="3200" spc="-1" strike="noStrike">
                <a:solidFill>
                  <a:srgbClr val="000000"/>
                </a:solidFill>
                <a:latin typeface="Arial"/>
                <a:ea typeface="DejaVu Sans"/>
              </a:rPr>
              <a:t>owner's </a:t>
            </a:r>
            <a:r>
              <a:rPr b="0" lang="en-IE" sz="3200" spc="-1" strike="noStrike">
                <a:solidFill>
                  <a:srgbClr val="000000"/>
                </a:solidFill>
                <a:latin typeface="Arial"/>
                <a:ea typeface="DejaVu Sans"/>
              </a:rPr>
              <a:t>device </a:t>
            </a:r>
            <a:r>
              <a:rPr b="0" lang="en-IE" sz="3200" spc="-1" strike="noStrike">
                <a:solidFill>
                  <a:srgbClr val="000000"/>
                </a:solidFill>
                <a:latin typeface="Arial"/>
                <a:ea typeface="DejaVu Sans"/>
              </a:rPr>
              <a:t>is </a:t>
            </a:r>
            <a:r>
              <a:rPr b="0" lang="en-IE" sz="3200" spc="-1" strike="noStrike">
                <a:solidFill>
                  <a:srgbClr val="000000"/>
                </a:solidFill>
                <a:latin typeface="Arial"/>
                <a:ea typeface="DejaVu Sans"/>
              </a:rPr>
              <a:t>travelin</a:t>
            </a:r>
            <a:r>
              <a:rPr b="0" lang="en-IE" sz="3200" spc="-1" strike="noStrike">
                <a:solidFill>
                  <a:srgbClr val="000000"/>
                </a:solidFill>
                <a:latin typeface="Arial"/>
                <a:ea typeface="DejaVu Sans"/>
              </a:rPr>
              <a:t>g with </a:t>
            </a:r>
            <a:r>
              <a:rPr b="0" lang="en-IE" sz="3200" spc="-1" strike="noStrike">
                <a:solidFill>
                  <a:srgbClr val="000000"/>
                </a:solidFill>
                <a:latin typeface="Arial"/>
                <a:ea typeface="DejaVu Sans"/>
              </a:rPr>
              <a:t>them, </a:t>
            </a:r>
            <a:r>
              <a:rPr b="0" lang="en-IE" sz="3200" spc="-1" strike="noStrike">
                <a:solidFill>
                  <a:srgbClr val="000000"/>
                </a:solidFill>
                <a:latin typeface="Arial"/>
                <a:ea typeface="DejaVu Sans"/>
              </a:rPr>
              <a:t>as well </a:t>
            </a:r>
            <a:r>
              <a:rPr b="0" lang="en-IE" sz="3200" spc="-1" strike="noStrike">
                <a:solidFill>
                  <a:srgbClr val="000000"/>
                </a:solidFill>
                <a:latin typeface="Arial"/>
                <a:ea typeface="DejaVu Sans"/>
              </a:rPr>
              <a:t>as </a:t>
            </a:r>
            <a:r>
              <a:rPr b="0" lang="en-IE" sz="3200" spc="-1" strike="noStrike">
                <a:solidFill>
                  <a:srgbClr val="000000"/>
                </a:solidFill>
                <a:latin typeface="Arial"/>
                <a:ea typeface="DejaVu Sans"/>
              </a:rPr>
              <a:t>provide </a:t>
            </a:r>
            <a:r>
              <a:rPr b="0" lang="en-IE" sz="3200" spc="-1" strike="noStrike">
                <a:solidFill>
                  <a:srgbClr val="000000"/>
                </a:solidFill>
                <a:latin typeface="Arial"/>
                <a:ea typeface="DejaVu Sans"/>
              </a:rPr>
              <a:t>means </a:t>
            </a:r>
            <a:r>
              <a:rPr b="0" lang="en-IE" sz="3200" spc="-1" strike="noStrike">
                <a:solidFill>
                  <a:srgbClr val="000000"/>
                </a:solidFill>
                <a:latin typeface="Arial"/>
                <a:ea typeface="DejaVu Sans"/>
              </a:rPr>
              <a:t>to find </a:t>
            </a:r>
            <a:r>
              <a:rPr b="0" lang="en-IE" sz="3200" spc="-1" strike="noStrike">
                <a:solidFill>
                  <a:srgbClr val="000000"/>
                </a:solidFill>
                <a:latin typeface="Arial"/>
                <a:ea typeface="DejaVu Sans"/>
              </a:rPr>
              <a:t>and </a:t>
            </a:r>
            <a:r>
              <a:rPr b="0" lang="en-IE" sz="3200" spc="-1" strike="noStrike">
                <a:solidFill>
                  <a:srgbClr val="000000"/>
                </a:solidFill>
                <a:latin typeface="Arial"/>
                <a:ea typeface="DejaVu Sans"/>
              </a:rPr>
              <a:t>disable </a:t>
            </a:r>
            <a:r>
              <a:rPr b="0" lang="en-IE" sz="3200" spc="-1" strike="noStrike">
                <a:solidFill>
                  <a:srgbClr val="000000"/>
                </a:solidFill>
                <a:latin typeface="Arial"/>
                <a:ea typeface="DejaVu Sans"/>
              </a:rPr>
              <a:t>the </a:t>
            </a:r>
            <a:r>
              <a:rPr b="0" lang="en-IE" sz="3200" spc="-1" strike="noStrike">
                <a:solidFill>
                  <a:srgbClr val="000000"/>
                </a:solidFill>
                <a:latin typeface="Arial"/>
                <a:ea typeface="DejaVu Sans"/>
              </a:rPr>
              <a:t>tracker. </a:t>
            </a:r>
            <a:r>
              <a:rPr b="0" lang="en-IE" sz="3200" spc="-1" strike="noStrike">
                <a:solidFill>
                  <a:srgbClr val="000000"/>
                </a:solidFill>
                <a:latin typeface="Arial"/>
                <a:ea typeface="DejaVu Sans"/>
              </a:rPr>
              <a:t>This </a:t>
            </a:r>
            <a:r>
              <a:rPr b="0" lang="en-IE" sz="3200" spc="-1" strike="noStrike">
                <a:solidFill>
                  <a:srgbClr val="000000"/>
                </a:solidFill>
                <a:latin typeface="Arial"/>
                <a:ea typeface="DejaVu Sans"/>
              </a:rPr>
              <a:t>docume</a:t>
            </a:r>
            <a:r>
              <a:rPr b="0" lang="en-IE" sz="3200" spc="-1" strike="noStrike">
                <a:solidFill>
                  <a:srgbClr val="000000"/>
                </a:solidFill>
                <a:latin typeface="Arial"/>
                <a:ea typeface="DejaVu Sans"/>
              </a:rPr>
              <a:t>nt </a:t>
            </a:r>
            <a:r>
              <a:rPr b="0" lang="en-IE" sz="3200" spc="-1" strike="noStrike">
                <a:solidFill>
                  <a:srgbClr val="000000"/>
                </a:solidFill>
                <a:latin typeface="Arial"/>
                <a:ea typeface="DejaVu Sans"/>
              </a:rPr>
              <a:t>outlines </a:t>
            </a:r>
            <a:r>
              <a:rPr b="0" lang="en-IE" sz="3200" spc="-1" strike="noStrike">
                <a:solidFill>
                  <a:srgbClr val="000000"/>
                </a:solidFill>
                <a:latin typeface="Arial"/>
                <a:ea typeface="DejaVu Sans"/>
              </a:rPr>
              <a:t>technic</a:t>
            </a:r>
            <a:r>
              <a:rPr b="0" lang="en-IE" sz="3200" spc="-1" strike="noStrike">
                <a:solidFill>
                  <a:srgbClr val="000000"/>
                </a:solidFill>
                <a:latin typeface="Arial"/>
                <a:ea typeface="DejaVu Sans"/>
              </a:rPr>
              <a:t>al best </a:t>
            </a:r>
            <a:r>
              <a:rPr b="0" lang="en-IE" sz="3200" spc="-1" strike="noStrike">
                <a:solidFill>
                  <a:srgbClr val="000000"/>
                </a:solidFill>
                <a:latin typeface="Arial"/>
                <a:ea typeface="DejaVu Sans"/>
              </a:rPr>
              <a:t>practice</a:t>
            </a:r>
            <a:r>
              <a:rPr b="0" lang="en-IE" sz="3200" spc="-1" strike="noStrike">
                <a:solidFill>
                  <a:srgbClr val="000000"/>
                </a:solidFill>
                <a:latin typeface="Arial"/>
                <a:ea typeface="DejaVu Sans"/>
              </a:rPr>
              <a:t>s for </a:t>
            </a:r>
            <a:r>
              <a:rPr b="0" lang="en-IE" sz="3200" spc="-1" strike="noStrike">
                <a:solidFill>
                  <a:srgbClr val="000000"/>
                </a:solidFill>
                <a:latin typeface="Arial"/>
                <a:ea typeface="DejaVu Sans"/>
              </a:rPr>
              <a:t>location </a:t>
            </a:r>
            <a:r>
              <a:rPr b="0" lang="en-IE" sz="3200" spc="-1" strike="noStrike">
                <a:solidFill>
                  <a:srgbClr val="000000"/>
                </a:solidFill>
                <a:latin typeface="Arial"/>
                <a:ea typeface="DejaVu Sans"/>
              </a:rPr>
              <a:t>tracker </a:t>
            </a:r>
            <a:r>
              <a:rPr b="0" lang="en-IE" sz="3200" spc="-1" strike="noStrike">
                <a:solidFill>
                  <a:srgbClr val="000000"/>
                </a:solidFill>
                <a:latin typeface="Arial"/>
                <a:ea typeface="DejaVu Sans"/>
              </a:rPr>
              <a:t>manufa</a:t>
            </a:r>
            <a:r>
              <a:rPr b="0" lang="en-IE" sz="3200" spc="-1" strike="noStrike">
                <a:solidFill>
                  <a:srgbClr val="000000"/>
                </a:solidFill>
                <a:latin typeface="Arial"/>
                <a:ea typeface="DejaVu Sans"/>
              </a:rPr>
              <a:t>cturers, </a:t>
            </a:r>
            <a:r>
              <a:rPr b="0" lang="en-IE" sz="3200" spc="-1" strike="noStrike">
                <a:solidFill>
                  <a:srgbClr val="000000"/>
                </a:solidFill>
                <a:latin typeface="Arial"/>
                <a:ea typeface="DejaVu Sans"/>
              </a:rPr>
              <a:t>which </a:t>
            </a:r>
            <a:r>
              <a:rPr b="0" lang="en-IE" sz="3200" spc="-1" strike="noStrike">
                <a:solidFill>
                  <a:srgbClr val="000000"/>
                </a:solidFill>
                <a:latin typeface="Arial"/>
                <a:ea typeface="DejaVu Sans"/>
              </a:rPr>
              <a:t>will </a:t>
            </a:r>
            <a:r>
              <a:rPr b="0" lang="en-IE" sz="3200" spc="-1" strike="noStrike">
                <a:solidFill>
                  <a:srgbClr val="000000"/>
                </a:solidFill>
                <a:latin typeface="Arial"/>
                <a:ea typeface="DejaVu Sans"/>
              </a:rPr>
              <a:t>allow </a:t>
            </a:r>
            <a:r>
              <a:rPr b="0" lang="en-IE" sz="3200" spc="-1" strike="noStrike">
                <a:solidFill>
                  <a:srgbClr val="000000"/>
                </a:solidFill>
                <a:latin typeface="Arial"/>
                <a:ea typeface="DejaVu Sans"/>
              </a:rPr>
              <a:t>for their </a:t>
            </a:r>
            <a:r>
              <a:rPr b="0" lang="en-IE" sz="3200" spc="-1" strike="noStrike">
                <a:solidFill>
                  <a:srgbClr val="000000"/>
                </a:solidFill>
                <a:latin typeface="Arial"/>
                <a:ea typeface="DejaVu Sans"/>
              </a:rPr>
              <a:t>compati</a:t>
            </a:r>
            <a:r>
              <a:rPr b="0" lang="en-IE" sz="3200" spc="-1" strike="noStrike">
                <a:solidFill>
                  <a:srgbClr val="000000"/>
                </a:solidFill>
                <a:latin typeface="Arial"/>
                <a:ea typeface="DejaVu Sans"/>
              </a:rPr>
              <a:t>bility </a:t>
            </a:r>
            <a:r>
              <a:rPr b="0" lang="en-IE" sz="3200" spc="-1" strike="noStrike">
                <a:solidFill>
                  <a:srgbClr val="000000"/>
                </a:solidFill>
                <a:latin typeface="Arial"/>
                <a:ea typeface="DejaVu Sans"/>
              </a:rPr>
              <a:t>with </a:t>
            </a:r>
            <a:r>
              <a:rPr b="0" lang="en-IE" sz="3200" spc="-1" strike="noStrike">
                <a:solidFill>
                  <a:srgbClr val="000000"/>
                </a:solidFill>
                <a:latin typeface="Arial"/>
                <a:ea typeface="DejaVu Sans"/>
              </a:rPr>
              <a:t>unwant</a:t>
            </a:r>
            <a:r>
              <a:rPr b="0" lang="en-IE" sz="3200" spc="-1" strike="noStrike">
                <a:solidFill>
                  <a:srgbClr val="000000"/>
                </a:solidFill>
                <a:latin typeface="Arial"/>
                <a:ea typeface="DejaVu Sans"/>
              </a:rPr>
              <a:t>ed </a:t>
            </a:r>
            <a:r>
              <a:rPr b="0" lang="en-IE" sz="3200" spc="-1" strike="noStrike">
                <a:solidFill>
                  <a:srgbClr val="000000"/>
                </a:solidFill>
                <a:latin typeface="Arial"/>
                <a:ea typeface="DejaVu Sans"/>
              </a:rPr>
              <a:t>tracking </a:t>
            </a:r>
            <a:r>
              <a:rPr b="0" lang="en-IE" sz="3200" spc="-1" strike="noStrike">
                <a:solidFill>
                  <a:srgbClr val="000000"/>
                </a:solidFill>
                <a:latin typeface="Arial"/>
                <a:ea typeface="DejaVu Sans"/>
              </a:rPr>
              <a:t>detectio</a:t>
            </a:r>
            <a:r>
              <a:rPr b="0" lang="en-IE" sz="3200" spc="-1" strike="noStrike">
                <a:solidFill>
                  <a:srgbClr val="000000"/>
                </a:solidFill>
                <a:latin typeface="Arial"/>
                <a:ea typeface="DejaVu Sans"/>
              </a:rPr>
              <a:t>n and </a:t>
            </a:r>
            <a:r>
              <a:rPr b="0" lang="en-IE" sz="3200" spc="-1" strike="noStrike">
                <a:solidFill>
                  <a:srgbClr val="000000"/>
                </a:solidFill>
                <a:latin typeface="Arial"/>
                <a:ea typeface="DejaVu Sans"/>
              </a:rPr>
              <a:t>alerting </a:t>
            </a:r>
            <a:r>
              <a:rPr b="0" lang="en-IE" sz="3200" spc="-1" strike="noStrike">
                <a:solidFill>
                  <a:srgbClr val="000000"/>
                </a:solidFill>
                <a:latin typeface="Arial"/>
                <a:ea typeface="DejaVu Sans"/>
              </a:rPr>
              <a:t>technol</a:t>
            </a:r>
            <a:r>
              <a:rPr b="0" lang="en-IE" sz="3200" spc="-1" strike="noStrike">
                <a:solidFill>
                  <a:srgbClr val="000000"/>
                </a:solidFill>
                <a:latin typeface="Arial"/>
                <a:ea typeface="DejaVu Sans"/>
              </a:rPr>
              <a:t>ogy on </a:t>
            </a:r>
            <a:r>
              <a:rPr b="0" lang="en-IE" sz="3200" spc="-1" strike="noStrike">
                <a:solidFill>
                  <a:srgbClr val="000000"/>
                </a:solidFill>
                <a:latin typeface="Arial"/>
                <a:ea typeface="DejaVu Sans"/>
              </a:rPr>
              <a:t>platform</a:t>
            </a:r>
            <a:r>
              <a:rPr b="0" lang="en-IE" sz="3200" spc="-1" strike="noStrike">
                <a:solidFill>
                  <a:srgbClr val="000000"/>
                </a:solidFill>
                <a:latin typeface="Arial"/>
                <a:ea typeface="DejaVu Sans"/>
              </a:rPr>
              <a:t>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7"/>
          <p:cNvSpPr/>
          <p:nvPr/>
        </p:nvSpPr>
        <p:spPr>
          <a:xfrm>
            <a:off x="457200" y="725040"/>
            <a:ext cx="8228520" cy="1249560"/>
          </a:xfrm>
          <a:prstGeom prst="rect">
            <a:avLst/>
          </a:prstGeom>
          <a:noFill/>
          <a:ln w="0">
            <a:noFill/>
          </a:ln>
        </p:spPr>
        <p:style>
          <a:lnRef idx="0"/>
          <a:fillRef idx="0"/>
          <a:effectRef idx="0"/>
          <a:fontRef idx="minor"/>
        </p:style>
        <p:txBody>
          <a:bodyPr lIns="0" rIns="0" tIns="0" bIns="0" anchor="ctr">
            <a:noAutofit/>
          </a:bodyPr>
          <a:p>
            <a:pPr algn="ctr">
              <a:lnSpc>
                <a:spcPct val="100000"/>
              </a:lnSpc>
              <a:tabLst>
                <a:tab algn="l" pos="182880"/>
                <a:tab algn="l" pos="365760"/>
                <a:tab algn="l" pos="548640"/>
                <a:tab algn="l" pos="731520"/>
              </a:tabLst>
            </a:pPr>
            <a:r>
              <a:rPr b="0" lang="en-US" sz="4400" spc="-1" strike="noStrike">
                <a:solidFill>
                  <a:srgbClr val="000000"/>
                </a:solidFill>
                <a:latin typeface="Arial"/>
                <a:ea typeface="DejaVu Sans"/>
              </a:rPr>
              <a:t>Key Transparency </a:t>
            </a:r>
            <a:endParaRPr b="0" lang="en-US" sz="4400" spc="-1" strike="noStrike">
              <a:solidFill>
                <a:srgbClr val="000000"/>
              </a:solidFill>
              <a:latin typeface="Arial"/>
            </a:endParaRPr>
          </a:p>
        </p:txBody>
      </p:sp>
      <p:sp>
        <p:nvSpPr>
          <p:cNvPr id="190" name="CustomShape 8"/>
          <p:cNvSpPr/>
          <p:nvPr/>
        </p:nvSpPr>
        <p:spPr>
          <a:xfrm>
            <a:off x="457200" y="2252520"/>
            <a:ext cx="8228520" cy="3976560"/>
          </a:xfrm>
          <a:prstGeom prst="rect">
            <a:avLst/>
          </a:prstGeom>
          <a:noFill/>
          <a:ln w="0">
            <a:noFill/>
          </a:ln>
        </p:spPr>
        <p:style>
          <a:lnRef idx="0"/>
          <a:fillRef idx="0"/>
          <a:effectRef idx="0"/>
          <a:fontRef idx="minor"/>
        </p:style>
        <p:txBody>
          <a:bodyPr lIns="0" rIns="0" tIns="0" bIns="0" anchor="t">
            <a:normAutofit fontScale="65000"/>
          </a:bodyPr>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a:t>
            </a:r>
            <a:r>
              <a:rPr b="0" lang="en-IE" sz="3200" spc="-1" strike="noStrike">
                <a:solidFill>
                  <a:srgbClr val="000000"/>
                </a:solidFill>
                <a:latin typeface="Arial"/>
                <a:ea typeface="DejaVu Sans"/>
              </a:rPr>
              <a:t>KEYT</a:t>
            </a:r>
            <a:r>
              <a:rPr b="0" lang="en-IE" sz="3200" spc="-1" strike="noStrike">
                <a:solidFill>
                  <a:srgbClr val="000000"/>
                </a:solidFill>
                <a:latin typeface="Arial"/>
                <a:ea typeface="DejaVu Sans"/>
              </a:rPr>
              <a:t>RANS </a:t>
            </a:r>
            <a:r>
              <a:rPr b="0" lang="en-IE" sz="3200" spc="-1" strike="noStrike">
                <a:solidFill>
                  <a:srgbClr val="000000"/>
                </a:solidFill>
                <a:latin typeface="Arial"/>
                <a:ea typeface="DejaVu Sans"/>
              </a:rPr>
              <a:t>workin</a:t>
            </a:r>
            <a:r>
              <a:rPr b="0" lang="en-IE" sz="3200" spc="-1" strike="noStrike">
                <a:solidFill>
                  <a:srgbClr val="000000"/>
                </a:solidFill>
                <a:latin typeface="Arial"/>
                <a:ea typeface="DejaVu Sans"/>
              </a:rPr>
              <a:t>g </a:t>
            </a:r>
            <a:r>
              <a:rPr b="0" lang="en-IE" sz="3200" spc="-1" strike="noStrike">
                <a:solidFill>
                  <a:srgbClr val="000000"/>
                </a:solidFill>
                <a:latin typeface="Arial"/>
                <a:ea typeface="DejaVu Sans"/>
              </a:rPr>
              <a:t>group </a:t>
            </a:r>
            <a:r>
              <a:rPr b="0" lang="en-IE" sz="3200" spc="-1" strike="noStrike">
                <a:solidFill>
                  <a:srgbClr val="000000"/>
                </a:solidFill>
                <a:latin typeface="Arial"/>
                <a:ea typeface="DejaVu Sans"/>
              </a:rPr>
              <a:t>will </a:t>
            </a:r>
            <a:r>
              <a:rPr b="0" lang="en-IE" sz="3200" spc="-1" strike="noStrike">
                <a:solidFill>
                  <a:srgbClr val="000000"/>
                </a:solidFill>
                <a:latin typeface="Arial"/>
                <a:ea typeface="DejaVu Sans"/>
              </a:rPr>
              <a:t>develo</a:t>
            </a:r>
            <a:r>
              <a:rPr b="0" lang="en-IE" sz="3200" spc="-1" strike="noStrike">
                <a:solidFill>
                  <a:srgbClr val="000000"/>
                </a:solidFill>
                <a:latin typeface="Arial"/>
                <a:ea typeface="DejaVu Sans"/>
              </a:rPr>
              <a:t>p a </a:t>
            </a:r>
            <a:r>
              <a:rPr b="0" lang="en-IE" sz="3200" spc="-1" strike="noStrike">
                <a:solidFill>
                  <a:srgbClr val="000000"/>
                </a:solidFill>
                <a:latin typeface="Arial"/>
                <a:ea typeface="DejaVu Sans"/>
              </a:rPr>
              <a:t>standa</a:t>
            </a:r>
            <a:r>
              <a:rPr b="0" lang="en-IE" sz="3200" spc="-1" strike="noStrike">
                <a:solidFill>
                  <a:srgbClr val="000000"/>
                </a:solidFill>
                <a:latin typeface="Arial"/>
                <a:ea typeface="DejaVu Sans"/>
              </a:rPr>
              <a:t>rd for </a:t>
            </a:r>
            <a:r>
              <a:rPr b="0" lang="en-IE" sz="3200" spc="-1" strike="noStrike">
                <a:solidFill>
                  <a:srgbClr val="000000"/>
                </a:solidFill>
                <a:latin typeface="Arial"/>
                <a:ea typeface="DejaVu Sans"/>
              </a:rPr>
              <a:t>providi</a:t>
            </a:r>
            <a:r>
              <a:rPr b="0" lang="en-IE" sz="3200" spc="-1" strike="noStrike">
                <a:solidFill>
                  <a:srgbClr val="000000"/>
                </a:solidFill>
                <a:latin typeface="Arial"/>
                <a:ea typeface="DejaVu Sans"/>
              </a:rPr>
              <a:t>ng </a:t>
            </a:r>
            <a:r>
              <a:rPr b="0" lang="en-IE" sz="3200" spc="-1" strike="noStrike">
                <a:solidFill>
                  <a:srgbClr val="000000"/>
                </a:solidFill>
                <a:latin typeface="Arial"/>
                <a:ea typeface="DejaVu Sans"/>
              </a:rPr>
              <a:t>public </a:t>
            </a:r>
            <a:r>
              <a:rPr b="0" lang="en-IE" sz="3200" spc="-1" strike="noStrike">
                <a:solidFill>
                  <a:srgbClr val="000000"/>
                </a:solidFill>
                <a:latin typeface="Arial"/>
                <a:ea typeface="DejaVu Sans"/>
              </a:rPr>
              <a:t>verifia</a:t>
            </a:r>
            <a:r>
              <a:rPr b="0" lang="en-IE" sz="3200" spc="-1" strike="noStrike">
                <a:solidFill>
                  <a:srgbClr val="000000"/>
                </a:solidFill>
                <a:latin typeface="Arial"/>
                <a:ea typeface="DejaVu Sans"/>
              </a:rPr>
              <a:t>bility </a:t>
            </a:r>
            <a:r>
              <a:rPr b="0" lang="en-IE" sz="3200" spc="-1" strike="noStrike">
                <a:solidFill>
                  <a:srgbClr val="000000"/>
                </a:solidFill>
                <a:latin typeface="Arial"/>
                <a:ea typeface="DejaVu Sans"/>
              </a:rPr>
              <a:t>for </a:t>
            </a:r>
            <a:r>
              <a:rPr b="0" lang="en-IE" sz="3200" spc="-1" strike="noStrike">
                <a:solidFill>
                  <a:srgbClr val="000000"/>
                </a:solidFill>
                <a:latin typeface="Arial"/>
                <a:ea typeface="DejaVu Sans"/>
              </a:rPr>
              <a:t>identit</a:t>
            </a:r>
            <a:r>
              <a:rPr b="0" lang="en-IE" sz="3200" spc="-1" strike="noStrike">
                <a:solidFill>
                  <a:srgbClr val="000000"/>
                </a:solidFill>
                <a:latin typeface="Arial"/>
                <a:ea typeface="DejaVu Sans"/>
              </a:rPr>
              <a:t>y-to-</a:t>
            </a:r>
            <a:r>
              <a:rPr b="0" lang="en-IE" sz="3200" spc="-1" strike="noStrike">
                <a:solidFill>
                  <a:srgbClr val="000000"/>
                </a:solidFill>
                <a:latin typeface="Arial"/>
                <a:ea typeface="DejaVu Sans"/>
              </a:rPr>
              <a:t>public-</a:t>
            </a:r>
            <a:r>
              <a:rPr b="0" lang="en-IE" sz="3200" spc="-1" strike="noStrike">
                <a:solidFill>
                  <a:srgbClr val="000000"/>
                </a:solidFill>
                <a:latin typeface="Arial"/>
                <a:ea typeface="DejaVu Sans"/>
              </a:rPr>
              <a:t>key </a:t>
            </a:r>
            <a:r>
              <a:rPr b="0" lang="en-IE" sz="3200" spc="-1" strike="noStrike">
                <a:solidFill>
                  <a:srgbClr val="000000"/>
                </a:solidFill>
                <a:latin typeface="Arial"/>
                <a:ea typeface="DejaVu Sans"/>
              </a:rPr>
              <a:t>bindin</a:t>
            </a:r>
            <a:r>
              <a:rPr b="0" lang="en-IE" sz="3200" spc="-1" strike="noStrike">
                <a:solidFill>
                  <a:srgbClr val="000000"/>
                </a:solidFill>
                <a:latin typeface="Arial"/>
                <a:ea typeface="DejaVu Sans"/>
              </a:rPr>
              <a:t>gs in </a:t>
            </a:r>
            <a:r>
              <a:rPr b="0" lang="en-IE" sz="3200" spc="-1" strike="noStrike">
                <a:solidFill>
                  <a:srgbClr val="000000"/>
                </a:solidFill>
                <a:latin typeface="Arial"/>
                <a:ea typeface="DejaVu Sans"/>
              </a:rPr>
              <a:t>an </a:t>
            </a:r>
            <a:r>
              <a:rPr b="0" lang="en-IE" sz="3200" spc="-1" strike="noStrike">
                <a:solidFill>
                  <a:srgbClr val="000000"/>
                </a:solidFill>
                <a:latin typeface="Arial"/>
                <a:ea typeface="DejaVu Sans"/>
              </a:rPr>
              <a:t>end-</a:t>
            </a:r>
            <a:r>
              <a:rPr b="0" lang="en-IE" sz="3200" spc="-1" strike="noStrike">
                <a:solidFill>
                  <a:srgbClr val="000000"/>
                </a:solidFill>
                <a:latin typeface="Arial"/>
                <a:ea typeface="DejaVu Sans"/>
              </a:rPr>
              <a:t>to-end </a:t>
            </a:r>
            <a:r>
              <a:rPr b="0" lang="en-IE" sz="3200" spc="-1" strike="noStrike">
                <a:solidFill>
                  <a:srgbClr val="000000"/>
                </a:solidFill>
                <a:latin typeface="Arial"/>
                <a:ea typeface="DejaVu Sans"/>
              </a:rPr>
              <a:t>encryp</a:t>
            </a:r>
            <a:r>
              <a:rPr b="0" lang="en-IE" sz="3200" spc="-1" strike="noStrike">
                <a:solidFill>
                  <a:srgbClr val="000000"/>
                </a:solidFill>
                <a:latin typeface="Arial"/>
                <a:ea typeface="DejaVu Sans"/>
              </a:rPr>
              <a:t>ted </a:t>
            </a:r>
            <a:r>
              <a:rPr b="0" lang="en-IE" sz="3200" spc="-1" strike="noStrike">
                <a:solidFill>
                  <a:srgbClr val="000000"/>
                </a:solidFill>
                <a:latin typeface="Arial"/>
                <a:ea typeface="DejaVu Sans"/>
              </a:rPr>
              <a:t>syste</a:t>
            </a:r>
            <a:r>
              <a:rPr b="0" lang="en-IE" sz="3200" spc="-1" strike="noStrike">
                <a:solidFill>
                  <a:srgbClr val="000000"/>
                </a:solidFill>
                <a:latin typeface="Arial"/>
                <a:ea typeface="DejaVu Sans"/>
              </a:rPr>
              <a:t>m. </a:t>
            </a:r>
            <a:r>
              <a:rPr b="0" lang="en-IE" sz="3200" spc="-1" strike="noStrike">
                <a:solidFill>
                  <a:srgbClr val="000000"/>
                </a:solidFill>
                <a:latin typeface="Arial"/>
                <a:ea typeface="DejaVu Sans"/>
              </a:rPr>
              <a:t>This </a:t>
            </a:r>
            <a:r>
              <a:rPr b="0" lang="en-IE" sz="3200" spc="-1" strike="noStrike">
                <a:solidFill>
                  <a:srgbClr val="000000"/>
                </a:solidFill>
                <a:latin typeface="Arial"/>
                <a:ea typeface="DejaVu Sans"/>
              </a:rPr>
              <a:t>standa</a:t>
            </a:r>
            <a:r>
              <a:rPr b="0" lang="en-IE" sz="3200" spc="-1" strike="noStrike">
                <a:solidFill>
                  <a:srgbClr val="000000"/>
                </a:solidFill>
                <a:latin typeface="Arial"/>
                <a:ea typeface="DejaVu Sans"/>
              </a:rPr>
              <a:t>rdized </a:t>
            </a:r>
            <a:r>
              <a:rPr b="0" lang="en-IE" sz="3200" spc="-1" strike="noStrike">
                <a:solidFill>
                  <a:srgbClr val="000000"/>
                </a:solidFill>
                <a:latin typeface="Arial"/>
                <a:ea typeface="DejaVu Sans"/>
              </a:rPr>
              <a:t>approa</a:t>
            </a:r>
            <a:r>
              <a:rPr b="0" lang="en-IE" sz="3200" spc="-1" strike="noStrike">
                <a:solidFill>
                  <a:srgbClr val="000000"/>
                </a:solidFill>
                <a:latin typeface="Arial"/>
                <a:ea typeface="DejaVu Sans"/>
              </a:rPr>
              <a:t>ch will </a:t>
            </a:r>
            <a:r>
              <a:rPr b="0" lang="en-IE" sz="3200" spc="-1" strike="noStrike">
                <a:solidFill>
                  <a:srgbClr val="000000"/>
                </a:solidFill>
                <a:latin typeface="Arial"/>
                <a:ea typeface="DejaVu Sans"/>
              </a:rPr>
              <a:t>be </a:t>
            </a:r>
            <a:r>
              <a:rPr b="0" lang="en-IE" sz="3200" spc="-1" strike="noStrike">
                <a:solidFill>
                  <a:srgbClr val="000000"/>
                </a:solidFill>
                <a:latin typeface="Arial"/>
                <a:ea typeface="DejaVu Sans"/>
              </a:rPr>
              <a:t>integra</a:t>
            </a:r>
            <a:r>
              <a:rPr b="0" lang="en-IE" sz="3200" spc="-1" strike="noStrike">
                <a:solidFill>
                  <a:srgbClr val="000000"/>
                </a:solidFill>
                <a:latin typeface="Arial"/>
                <a:ea typeface="DejaVu Sans"/>
              </a:rPr>
              <a:t>ted </a:t>
            </a:r>
            <a:r>
              <a:rPr b="0" lang="en-IE" sz="3200" spc="-1" strike="noStrike">
                <a:solidFill>
                  <a:srgbClr val="000000"/>
                </a:solidFill>
                <a:latin typeface="Arial"/>
                <a:ea typeface="DejaVu Sans"/>
              </a:rPr>
              <a:t>into </a:t>
            </a:r>
            <a:r>
              <a:rPr b="0" lang="en-IE" sz="3200" spc="-1" strike="noStrike">
                <a:solidFill>
                  <a:srgbClr val="000000"/>
                </a:solidFill>
                <a:latin typeface="Arial"/>
                <a:ea typeface="DejaVu Sans"/>
              </a:rPr>
              <a:t>other, </a:t>
            </a:r>
            <a:r>
              <a:rPr b="0" lang="en-IE" sz="3200" spc="-1" strike="noStrike">
                <a:solidFill>
                  <a:srgbClr val="000000"/>
                </a:solidFill>
                <a:latin typeface="Arial"/>
                <a:ea typeface="DejaVu Sans"/>
              </a:rPr>
              <a:t>more </a:t>
            </a:r>
            <a:r>
              <a:rPr b="0" lang="en-IE" sz="3200" spc="-1" strike="noStrike">
                <a:solidFill>
                  <a:srgbClr val="000000"/>
                </a:solidFill>
                <a:latin typeface="Arial"/>
                <a:ea typeface="DejaVu Sans"/>
              </a:rPr>
              <a:t>compl</a:t>
            </a:r>
            <a:r>
              <a:rPr b="0" lang="en-IE" sz="3200" spc="-1" strike="noStrike">
                <a:solidFill>
                  <a:srgbClr val="000000"/>
                </a:solidFill>
                <a:latin typeface="Arial"/>
                <a:ea typeface="DejaVu Sans"/>
              </a:rPr>
              <a:t>ete </a:t>
            </a:r>
            <a:r>
              <a:rPr b="0" lang="en-IE" sz="3200" spc="-1" strike="noStrike">
                <a:solidFill>
                  <a:srgbClr val="000000"/>
                </a:solidFill>
                <a:latin typeface="Arial"/>
                <a:ea typeface="DejaVu Sans"/>
              </a:rPr>
              <a:t>end-</a:t>
            </a:r>
            <a:r>
              <a:rPr b="0" lang="en-IE" sz="3200" spc="-1" strike="noStrike">
                <a:solidFill>
                  <a:srgbClr val="000000"/>
                </a:solidFill>
                <a:latin typeface="Arial"/>
                <a:ea typeface="DejaVu Sans"/>
              </a:rPr>
              <a:t>to-end </a:t>
            </a:r>
            <a:r>
              <a:rPr b="0" lang="en-IE" sz="3200" spc="-1" strike="noStrike">
                <a:solidFill>
                  <a:srgbClr val="000000"/>
                </a:solidFill>
                <a:latin typeface="Arial"/>
                <a:ea typeface="DejaVu Sans"/>
              </a:rPr>
              <a:t>protoc</a:t>
            </a:r>
            <a:r>
              <a:rPr b="0" lang="en-IE" sz="3200" spc="-1" strike="noStrike">
                <a:solidFill>
                  <a:srgbClr val="000000"/>
                </a:solidFill>
                <a:latin typeface="Arial"/>
                <a:ea typeface="DejaVu Sans"/>
              </a:rPr>
              <a:t>ols </a:t>
            </a:r>
            <a:r>
              <a:rPr b="0" lang="en-IE" sz="3200" spc="-1" strike="noStrike">
                <a:solidFill>
                  <a:srgbClr val="000000"/>
                </a:solidFill>
                <a:latin typeface="Arial"/>
                <a:ea typeface="DejaVu Sans"/>
              </a:rPr>
              <a:t>and </a:t>
            </a:r>
            <a:r>
              <a:rPr b="0" lang="en-IE" sz="3200" spc="-1" strike="noStrike">
                <a:solidFill>
                  <a:srgbClr val="000000"/>
                </a:solidFill>
                <a:latin typeface="Arial"/>
                <a:ea typeface="DejaVu Sans"/>
              </a:rPr>
              <a:t>servic</a:t>
            </a:r>
            <a:r>
              <a:rPr b="0" lang="en-IE" sz="3200" spc="-1" strike="noStrike">
                <a:solidFill>
                  <a:srgbClr val="000000"/>
                </a:solidFill>
                <a:latin typeface="Arial"/>
                <a:ea typeface="DejaVu Sans"/>
              </a:rPr>
              <a:t>es.</a:t>
            </a:r>
            <a:endParaRPr b="0" lang="en-US" sz="3200" spc="-1" strike="noStrike">
              <a:solidFill>
                <a:srgbClr val="000000"/>
              </a:solidFill>
              <a:latin typeface="Arial"/>
            </a:endParaRPr>
          </a:p>
          <a:p>
            <a:pPr lvl="1" marL="2808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The </a:t>
            </a:r>
            <a:r>
              <a:rPr b="0" lang="en-IE" sz="3200" spc="-1" strike="noStrike">
                <a:solidFill>
                  <a:srgbClr val="000000"/>
                </a:solidFill>
                <a:latin typeface="Arial"/>
                <a:ea typeface="DejaVu Sans"/>
              </a:rPr>
              <a:t>solutio</a:t>
            </a:r>
            <a:r>
              <a:rPr b="0" lang="en-IE" sz="3200" spc="-1" strike="noStrike">
                <a:solidFill>
                  <a:srgbClr val="000000"/>
                </a:solidFill>
                <a:latin typeface="Arial"/>
                <a:ea typeface="DejaVu Sans"/>
              </a:rPr>
              <a:t>n the </a:t>
            </a:r>
            <a:r>
              <a:rPr b="0" lang="en-IE" sz="3200" spc="-1" strike="noStrike">
                <a:solidFill>
                  <a:srgbClr val="000000"/>
                </a:solidFill>
                <a:latin typeface="Arial"/>
                <a:ea typeface="DejaVu Sans"/>
              </a:rPr>
              <a:t>WG </a:t>
            </a:r>
            <a:r>
              <a:rPr b="0" lang="en-IE" sz="3200" spc="-1" strike="noStrike">
                <a:solidFill>
                  <a:srgbClr val="000000"/>
                </a:solidFill>
                <a:latin typeface="Arial"/>
                <a:ea typeface="DejaVu Sans"/>
              </a:rPr>
              <a:t>define</a:t>
            </a:r>
            <a:r>
              <a:rPr b="0" lang="en-IE" sz="3200" spc="-1" strike="noStrike">
                <a:solidFill>
                  <a:srgbClr val="000000"/>
                </a:solidFill>
                <a:latin typeface="Arial"/>
                <a:ea typeface="DejaVu Sans"/>
              </a:rPr>
              <a:t>s is </a:t>
            </a:r>
            <a:r>
              <a:rPr b="0" lang="en-IE" sz="3200" spc="-1" strike="noStrike">
                <a:solidFill>
                  <a:srgbClr val="000000"/>
                </a:solidFill>
                <a:latin typeface="Arial"/>
                <a:ea typeface="DejaVu Sans"/>
              </a:rPr>
              <a:t>expect</a:t>
            </a:r>
            <a:r>
              <a:rPr b="0" lang="en-IE" sz="3200" spc="-1" strike="noStrike">
                <a:solidFill>
                  <a:srgbClr val="000000"/>
                </a:solidFill>
                <a:latin typeface="Arial"/>
                <a:ea typeface="DejaVu Sans"/>
              </a:rPr>
              <a:t>ed to:</a:t>
            </a:r>
            <a:endParaRPr b="0" lang="en-US" sz="3200" spc="-1" strike="noStrike">
              <a:solidFill>
                <a:srgbClr val="000000"/>
              </a:solidFill>
              <a:latin typeface="Arial"/>
            </a:endParaRPr>
          </a:p>
          <a:p>
            <a:pPr lvl="2" marL="4212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Allow </a:t>
            </a:r>
            <a:r>
              <a:rPr b="0" lang="en-IE" sz="3200" spc="-1" strike="noStrike">
                <a:solidFill>
                  <a:srgbClr val="000000"/>
                </a:solidFill>
                <a:latin typeface="Arial"/>
                <a:ea typeface="DejaVu Sans"/>
              </a:rPr>
              <a:t>an </a:t>
            </a:r>
            <a:r>
              <a:rPr b="0" lang="en-IE" sz="3200" spc="-1" strike="noStrike">
                <a:solidFill>
                  <a:srgbClr val="000000"/>
                </a:solidFill>
                <a:latin typeface="Arial"/>
                <a:ea typeface="DejaVu Sans"/>
              </a:rPr>
              <a:t>end-</a:t>
            </a:r>
            <a:r>
              <a:rPr b="0" lang="en-IE" sz="3200" spc="-1" strike="noStrike">
                <a:solidFill>
                  <a:srgbClr val="000000"/>
                </a:solidFill>
                <a:latin typeface="Arial"/>
                <a:ea typeface="DejaVu Sans"/>
              </a:rPr>
              <a:t>user </a:t>
            </a:r>
            <a:r>
              <a:rPr b="0" lang="en-IE" sz="3200" spc="-1" strike="noStrike">
                <a:solidFill>
                  <a:srgbClr val="000000"/>
                </a:solidFill>
                <a:latin typeface="Arial"/>
                <a:ea typeface="DejaVu Sans"/>
              </a:rPr>
              <a:t>to </a:t>
            </a:r>
            <a:r>
              <a:rPr b="0" lang="en-IE" sz="3200" spc="-1" strike="noStrike">
                <a:solidFill>
                  <a:srgbClr val="000000"/>
                </a:solidFill>
                <a:latin typeface="Arial"/>
                <a:ea typeface="DejaVu Sans"/>
              </a:rPr>
              <a:t>uploa</a:t>
            </a:r>
            <a:r>
              <a:rPr b="0" lang="en-IE" sz="3200" spc="-1" strike="noStrike">
                <a:solidFill>
                  <a:srgbClr val="000000"/>
                </a:solidFill>
                <a:latin typeface="Arial"/>
                <a:ea typeface="DejaVu Sans"/>
              </a:rPr>
              <a:t>d </a:t>
            </a:r>
            <a:r>
              <a:rPr b="0" lang="en-IE" sz="3200" spc="-1" strike="noStrike">
                <a:solidFill>
                  <a:srgbClr val="000000"/>
                </a:solidFill>
                <a:latin typeface="Arial"/>
                <a:ea typeface="DejaVu Sans"/>
              </a:rPr>
              <a:t>their </a:t>
            </a:r>
            <a:r>
              <a:rPr b="0" lang="en-IE" sz="3200" spc="-1" strike="noStrike">
                <a:solidFill>
                  <a:srgbClr val="000000"/>
                </a:solidFill>
                <a:latin typeface="Arial"/>
                <a:ea typeface="DejaVu Sans"/>
              </a:rPr>
              <a:t>publi</a:t>
            </a:r>
            <a:r>
              <a:rPr b="0" lang="en-IE" sz="3200" spc="-1" strike="noStrike">
                <a:solidFill>
                  <a:srgbClr val="000000"/>
                </a:solidFill>
                <a:latin typeface="Arial"/>
                <a:ea typeface="DejaVu Sans"/>
              </a:rPr>
              <a:t>c key </a:t>
            </a:r>
            <a:r>
              <a:rPr b="0" lang="en-IE" sz="3200" spc="-1" strike="noStrike">
                <a:solidFill>
                  <a:srgbClr val="000000"/>
                </a:solidFill>
                <a:latin typeface="Arial"/>
                <a:ea typeface="DejaVu Sans"/>
              </a:rPr>
              <a:t>to a </a:t>
            </a:r>
            <a:r>
              <a:rPr b="0" lang="en-IE" sz="3200" spc="-1" strike="noStrike">
                <a:solidFill>
                  <a:srgbClr val="000000"/>
                </a:solidFill>
                <a:latin typeface="Arial"/>
                <a:ea typeface="DejaVu Sans"/>
              </a:rPr>
              <a:t>com</a:t>
            </a:r>
            <a:r>
              <a:rPr b="0" lang="en-IE" sz="3200" spc="-1" strike="noStrike">
                <a:solidFill>
                  <a:srgbClr val="000000"/>
                </a:solidFill>
                <a:latin typeface="Arial"/>
                <a:ea typeface="DejaVu Sans"/>
              </a:rPr>
              <a:t>muni</a:t>
            </a:r>
            <a:r>
              <a:rPr b="0" lang="en-IE" sz="3200" spc="-1" strike="noStrike">
                <a:solidFill>
                  <a:srgbClr val="000000"/>
                </a:solidFill>
                <a:latin typeface="Arial"/>
                <a:ea typeface="DejaVu Sans"/>
              </a:rPr>
              <a:t>catio</a:t>
            </a:r>
            <a:r>
              <a:rPr b="0" lang="en-IE" sz="3200" spc="-1" strike="noStrike">
                <a:solidFill>
                  <a:srgbClr val="000000"/>
                </a:solidFill>
                <a:latin typeface="Arial"/>
                <a:ea typeface="DejaVu Sans"/>
              </a:rPr>
              <a:t>ns </a:t>
            </a:r>
            <a:r>
              <a:rPr b="0" lang="en-IE" sz="3200" spc="-1" strike="noStrike">
                <a:solidFill>
                  <a:srgbClr val="000000"/>
                </a:solidFill>
                <a:latin typeface="Arial"/>
                <a:ea typeface="DejaVu Sans"/>
              </a:rPr>
              <a:t>servi</a:t>
            </a:r>
            <a:r>
              <a:rPr b="0" lang="en-IE" sz="3200" spc="-1" strike="noStrike">
                <a:solidFill>
                  <a:srgbClr val="000000"/>
                </a:solidFill>
                <a:latin typeface="Arial"/>
                <a:ea typeface="DejaVu Sans"/>
              </a:rPr>
              <a:t>ce </a:t>
            </a:r>
            <a:r>
              <a:rPr b="0" lang="en-IE" sz="3200" spc="-1" strike="noStrike">
                <a:solidFill>
                  <a:srgbClr val="000000"/>
                </a:solidFill>
                <a:latin typeface="Arial"/>
                <a:ea typeface="DejaVu Sans"/>
              </a:rPr>
              <a:t>provi</a:t>
            </a:r>
            <a:r>
              <a:rPr b="0" lang="en-IE" sz="3200" spc="-1" strike="noStrike">
                <a:solidFill>
                  <a:srgbClr val="000000"/>
                </a:solidFill>
                <a:latin typeface="Arial"/>
                <a:ea typeface="DejaVu Sans"/>
              </a:rPr>
              <a:t>der, </a:t>
            </a:r>
            <a:r>
              <a:rPr b="0" lang="en-IE" sz="3200" spc="-1" strike="noStrike">
                <a:solidFill>
                  <a:srgbClr val="000000"/>
                </a:solidFill>
                <a:latin typeface="Arial"/>
                <a:ea typeface="DejaVu Sans"/>
              </a:rPr>
              <a:t>and </a:t>
            </a:r>
            <a:r>
              <a:rPr b="0" lang="en-IE" sz="3200" spc="-1" strike="noStrike">
                <a:solidFill>
                  <a:srgbClr val="000000"/>
                </a:solidFill>
                <a:latin typeface="Arial"/>
                <a:ea typeface="DejaVu Sans"/>
              </a:rPr>
              <a:t>downl</a:t>
            </a:r>
            <a:r>
              <a:rPr b="0" lang="en-IE" sz="3200" spc="-1" strike="noStrike">
                <a:solidFill>
                  <a:srgbClr val="000000"/>
                </a:solidFill>
                <a:latin typeface="Arial"/>
                <a:ea typeface="DejaVu Sans"/>
              </a:rPr>
              <a:t>oad </a:t>
            </a:r>
            <a:r>
              <a:rPr b="0" lang="en-IE" sz="3200" spc="-1" strike="noStrike">
                <a:solidFill>
                  <a:srgbClr val="000000"/>
                </a:solidFill>
                <a:latin typeface="Arial"/>
                <a:ea typeface="DejaVu Sans"/>
              </a:rPr>
              <a:t>the </a:t>
            </a:r>
            <a:r>
              <a:rPr b="0" lang="en-IE" sz="3200" spc="-1" strike="noStrike">
                <a:solidFill>
                  <a:srgbClr val="000000"/>
                </a:solidFill>
                <a:latin typeface="Arial"/>
                <a:ea typeface="DejaVu Sans"/>
              </a:rPr>
              <a:t>publi</a:t>
            </a:r>
            <a:r>
              <a:rPr b="0" lang="en-IE" sz="3200" spc="-1" strike="noStrike">
                <a:solidFill>
                  <a:srgbClr val="000000"/>
                </a:solidFill>
                <a:latin typeface="Arial"/>
                <a:ea typeface="DejaVu Sans"/>
              </a:rPr>
              <a:t>c </a:t>
            </a:r>
            <a:r>
              <a:rPr b="0" lang="en-IE" sz="3200" spc="-1" strike="noStrike">
                <a:solidFill>
                  <a:srgbClr val="000000"/>
                </a:solidFill>
                <a:latin typeface="Arial"/>
                <a:ea typeface="DejaVu Sans"/>
              </a:rPr>
              <a:t>keys </a:t>
            </a:r>
            <a:r>
              <a:rPr b="0" lang="en-IE" sz="3200" spc="-1" strike="noStrike">
                <a:solidFill>
                  <a:srgbClr val="000000"/>
                </a:solidFill>
                <a:latin typeface="Arial"/>
                <a:ea typeface="DejaVu Sans"/>
              </a:rPr>
              <a:t>of </a:t>
            </a:r>
            <a:r>
              <a:rPr b="0" lang="en-IE" sz="3200" spc="-1" strike="noStrike">
                <a:solidFill>
                  <a:srgbClr val="000000"/>
                </a:solidFill>
                <a:latin typeface="Arial"/>
                <a:ea typeface="DejaVu Sans"/>
              </a:rPr>
              <a:t>other </a:t>
            </a:r>
            <a:r>
              <a:rPr b="0" lang="en-IE" sz="3200" spc="-1" strike="noStrike">
                <a:solidFill>
                  <a:srgbClr val="000000"/>
                </a:solidFill>
                <a:latin typeface="Arial"/>
                <a:ea typeface="DejaVu Sans"/>
              </a:rPr>
              <a:t>end-</a:t>
            </a:r>
            <a:r>
              <a:rPr b="0" lang="en-IE" sz="3200" spc="-1" strike="noStrike">
                <a:solidFill>
                  <a:srgbClr val="000000"/>
                </a:solidFill>
                <a:latin typeface="Arial"/>
                <a:ea typeface="DejaVu Sans"/>
              </a:rPr>
              <a:t>users</a:t>
            </a:r>
            <a:r>
              <a:rPr b="0" lang="en-IE" sz="3200" spc="-1" strike="noStrike">
                <a:solidFill>
                  <a:srgbClr val="000000"/>
                </a:solidFill>
                <a:latin typeface="Arial"/>
                <a:ea typeface="DejaVu Sans"/>
              </a:rPr>
              <a:t>.</a:t>
            </a:r>
            <a:endParaRPr b="0" lang="en-US" sz="3200" spc="-1" strike="noStrike">
              <a:solidFill>
                <a:srgbClr val="000000"/>
              </a:solidFill>
              <a:latin typeface="Arial"/>
            </a:endParaRPr>
          </a:p>
          <a:p>
            <a:pPr lvl="2" marL="421200" indent="-140400">
              <a:lnSpc>
                <a:spcPct val="100000"/>
              </a:lnSpc>
              <a:spcBef>
                <a:spcPts val="1417"/>
              </a:spcBef>
              <a:buClr>
                <a:srgbClr val="000000"/>
              </a:buClr>
              <a:buSzPct val="45000"/>
              <a:buFont typeface="Wingdings" charset="2"/>
              <a:buChar char=""/>
              <a:tabLst>
                <a:tab algn="l" pos="182880"/>
                <a:tab algn="l" pos="365760"/>
                <a:tab algn="l" pos="548640"/>
                <a:tab algn="l" pos="731520"/>
              </a:tabLst>
            </a:pPr>
            <a:r>
              <a:rPr b="0" lang="en-IE" sz="3200" spc="-1" strike="noStrike">
                <a:solidFill>
                  <a:srgbClr val="000000"/>
                </a:solidFill>
                <a:latin typeface="Arial"/>
                <a:ea typeface="DejaVu Sans"/>
              </a:rPr>
              <a:t>Allow </a:t>
            </a:r>
            <a:r>
              <a:rPr b="0" lang="en-IE" sz="3200" spc="-1" strike="noStrike">
                <a:solidFill>
                  <a:srgbClr val="000000"/>
                </a:solidFill>
                <a:latin typeface="Arial"/>
                <a:ea typeface="DejaVu Sans"/>
              </a:rPr>
              <a:t>end-</a:t>
            </a:r>
            <a:r>
              <a:rPr b="0" lang="en-IE" sz="3200" spc="-1" strike="noStrike">
                <a:solidFill>
                  <a:srgbClr val="000000"/>
                </a:solidFill>
                <a:latin typeface="Arial"/>
                <a:ea typeface="DejaVu Sans"/>
              </a:rPr>
              <a:t>users </a:t>
            </a:r>
            <a:r>
              <a:rPr b="0" lang="en-IE" sz="3200" spc="-1" strike="noStrike">
                <a:solidFill>
                  <a:srgbClr val="000000"/>
                </a:solidFill>
                <a:latin typeface="Arial"/>
                <a:ea typeface="DejaVu Sans"/>
              </a:rPr>
              <a:t>to </a:t>
            </a:r>
            <a:r>
              <a:rPr b="0" lang="en-IE" sz="3200" spc="-1" strike="noStrike">
                <a:solidFill>
                  <a:srgbClr val="000000"/>
                </a:solidFill>
                <a:latin typeface="Arial"/>
                <a:ea typeface="DejaVu Sans"/>
              </a:rPr>
              <a:t>verify </a:t>
            </a:r>
            <a:r>
              <a:rPr b="0" lang="en-IE" sz="3200" spc="-1" strike="noStrike">
                <a:solidFill>
                  <a:srgbClr val="000000"/>
                </a:solidFill>
                <a:latin typeface="Arial"/>
                <a:ea typeface="DejaVu Sans"/>
              </a:rPr>
              <a:t>on an </a:t>
            </a:r>
            <a:r>
              <a:rPr b="0" lang="en-IE" sz="3200" spc="-1" strike="noStrike">
                <a:solidFill>
                  <a:srgbClr val="000000"/>
                </a:solidFill>
                <a:latin typeface="Arial"/>
                <a:ea typeface="DejaVu Sans"/>
              </a:rPr>
              <a:t>ongoi</a:t>
            </a:r>
            <a:r>
              <a:rPr b="0" lang="en-IE" sz="3200" spc="-1" strike="noStrike">
                <a:solidFill>
                  <a:srgbClr val="000000"/>
                </a:solidFill>
                <a:latin typeface="Arial"/>
                <a:ea typeface="DejaVu Sans"/>
              </a:rPr>
              <a:t>ng </a:t>
            </a:r>
            <a:r>
              <a:rPr b="0" lang="en-IE" sz="3200" spc="-1" strike="noStrike">
                <a:solidFill>
                  <a:srgbClr val="000000"/>
                </a:solidFill>
                <a:latin typeface="Arial"/>
                <a:ea typeface="DejaVu Sans"/>
              </a:rPr>
              <a:t>basis </a:t>
            </a:r>
            <a:r>
              <a:rPr b="0" lang="en-IE" sz="3200" spc="-1" strike="noStrike">
                <a:solidFill>
                  <a:srgbClr val="000000"/>
                </a:solidFill>
                <a:latin typeface="Arial"/>
                <a:ea typeface="DejaVu Sans"/>
              </a:rPr>
              <a:t>(throu</a:t>
            </a:r>
            <a:r>
              <a:rPr b="0" lang="en-IE" sz="3200" spc="-1" strike="noStrike">
                <a:solidFill>
                  <a:srgbClr val="000000"/>
                </a:solidFill>
                <a:latin typeface="Arial"/>
                <a:ea typeface="DejaVu Sans"/>
              </a:rPr>
              <a:t>gh </a:t>
            </a:r>
            <a:r>
              <a:rPr b="0" lang="en-IE" sz="3200" spc="-1" strike="noStrike">
                <a:solidFill>
                  <a:srgbClr val="000000"/>
                </a:solidFill>
                <a:latin typeface="Arial"/>
                <a:ea typeface="DejaVu Sans"/>
              </a:rPr>
              <a:t>the </a:t>
            </a:r>
            <a:r>
              <a:rPr b="0" lang="en-IE" sz="3200" spc="-1" strike="noStrike">
                <a:solidFill>
                  <a:srgbClr val="000000"/>
                </a:solidFill>
                <a:latin typeface="Arial"/>
                <a:ea typeface="DejaVu Sans"/>
              </a:rPr>
              <a:t>com</a:t>
            </a:r>
            <a:r>
              <a:rPr b="0" lang="en-IE" sz="3200" spc="-1" strike="noStrike">
                <a:solidFill>
                  <a:srgbClr val="000000"/>
                </a:solidFill>
                <a:latin typeface="Arial"/>
                <a:ea typeface="DejaVu Sans"/>
              </a:rPr>
              <a:t>muni</a:t>
            </a:r>
            <a:r>
              <a:rPr b="0" lang="en-IE" sz="3200" spc="-1" strike="noStrike">
                <a:solidFill>
                  <a:srgbClr val="000000"/>
                </a:solidFill>
                <a:latin typeface="Arial"/>
                <a:ea typeface="DejaVu Sans"/>
              </a:rPr>
              <a:t>catio</a:t>
            </a:r>
            <a:r>
              <a:rPr b="0" lang="en-IE" sz="3200" spc="-1" strike="noStrike">
                <a:solidFill>
                  <a:srgbClr val="000000"/>
                </a:solidFill>
                <a:latin typeface="Arial"/>
                <a:ea typeface="DejaVu Sans"/>
              </a:rPr>
              <a:t>ns </a:t>
            </a:r>
            <a:r>
              <a:rPr b="0" lang="en-IE" sz="3200" spc="-1" strike="noStrike">
                <a:solidFill>
                  <a:srgbClr val="000000"/>
                </a:solidFill>
                <a:latin typeface="Arial"/>
                <a:ea typeface="DejaVu Sans"/>
              </a:rPr>
              <a:t>servi</a:t>
            </a:r>
            <a:r>
              <a:rPr b="0" lang="en-IE" sz="3200" spc="-1" strike="noStrike">
                <a:solidFill>
                  <a:srgbClr val="000000"/>
                </a:solidFill>
                <a:latin typeface="Arial"/>
                <a:ea typeface="DejaVu Sans"/>
              </a:rPr>
              <a:t>ce </a:t>
            </a:r>
            <a:r>
              <a:rPr b="0" lang="en-IE" sz="3200" spc="-1" strike="noStrike">
                <a:solidFill>
                  <a:srgbClr val="000000"/>
                </a:solidFill>
                <a:latin typeface="Arial"/>
                <a:ea typeface="DejaVu Sans"/>
              </a:rPr>
              <a:t>provi</a:t>
            </a:r>
            <a:r>
              <a:rPr b="0" lang="en-IE" sz="3200" spc="-1" strike="noStrike">
                <a:solidFill>
                  <a:srgbClr val="000000"/>
                </a:solidFill>
                <a:latin typeface="Arial"/>
                <a:ea typeface="DejaVu Sans"/>
              </a:rPr>
              <a:t>der) </a:t>
            </a:r>
            <a:r>
              <a:rPr b="0" lang="en-IE" sz="3200" spc="-1" strike="noStrike">
                <a:solidFill>
                  <a:srgbClr val="000000"/>
                </a:solidFill>
                <a:latin typeface="Arial"/>
                <a:ea typeface="DejaVu Sans"/>
              </a:rPr>
              <a:t>that </a:t>
            </a:r>
            <a:r>
              <a:rPr b="0" lang="en-IE" sz="3200" spc="-1" strike="noStrike">
                <a:solidFill>
                  <a:srgbClr val="000000"/>
                </a:solidFill>
                <a:latin typeface="Arial"/>
                <a:ea typeface="DejaVu Sans"/>
              </a:rPr>
              <a:t>they </a:t>
            </a:r>
            <a:r>
              <a:rPr b="0" lang="en-IE" sz="3200" spc="-1" strike="noStrike">
                <a:solidFill>
                  <a:srgbClr val="000000"/>
                </a:solidFill>
                <a:latin typeface="Arial"/>
                <a:ea typeface="DejaVu Sans"/>
              </a:rPr>
              <a:t>have </a:t>
            </a:r>
            <a:r>
              <a:rPr b="0" lang="en-IE" sz="3200" spc="-1" strike="noStrike">
                <a:solidFill>
                  <a:srgbClr val="000000"/>
                </a:solidFill>
                <a:latin typeface="Arial"/>
                <a:ea typeface="DejaVu Sans"/>
              </a:rPr>
              <a:t>a </a:t>
            </a:r>
            <a:r>
              <a:rPr b="0" lang="en-IE" sz="3200" spc="-1" strike="noStrike">
                <a:solidFill>
                  <a:srgbClr val="000000"/>
                </a:solidFill>
                <a:latin typeface="Arial"/>
                <a:ea typeface="DejaVu Sans"/>
              </a:rPr>
              <a:t>globa</a:t>
            </a:r>
            <a:r>
              <a:rPr b="0" lang="en-IE" sz="3200" spc="-1" strike="noStrike">
                <a:solidFill>
                  <a:srgbClr val="000000"/>
                </a:solidFill>
                <a:latin typeface="Arial"/>
                <a:ea typeface="DejaVu Sans"/>
              </a:rPr>
              <a:t>lly </a:t>
            </a:r>
            <a:r>
              <a:rPr b="0" lang="en-IE" sz="3200" spc="-1" strike="noStrike">
                <a:solidFill>
                  <a:srgbClr val="000000"/>
                </a:solidFill>
                <a:latin typeface="Arial"/>
                <a:ea typeface="DejaVu Sans"/>
              </a:rPr>
              <a:t>consi</a:t>
            </a:r>
            <a:r>
              <a:rPr b="0" lang="en-IE" sz="3200" spc="-1" strike="noStrike">
                <a:solidFill>
                  <a:srgbClr val="000000"/>
                </a:solidFill>
                <a:latin typeface="Arial"/>
                <a:ea typeface="DejaVu Sans"/>
              </a:rPr>
              <a:t>stent </a:t>
            </a:r>
            <a:r>
              <a:rPr b="0" lang="en-IE" sz="3200" spc="-1" strike="noStrike">
                <a:solidFill>
                  <a:srgbClr val="000000"/>
                </a:solidFill>
                <a:latin typeface="Arial"/>
                <a:ea typeface="DejaVu Sans"/>
              </a:rPr>
              <a:t>view </a:t>
            </a:r>
            <a:r>
              <a:rPr b="0" lang="en-IE" sz="3200" spc="-1" strike="noStrike">
                <a:solidFill>
                  <a:srgbClr val="000000"/>
                </a:solidFill>
                <a:latin typeface="Arial"/>
                <a:ea typeface="DejaVu Sans"/>
              </a:rPr>
              <a:t>of </a:t>
            </a:r>
            <a:r>
              <a:rPr b="0" lang="en-IE" sz="3200" spc="-1" strike="noStrike">
                <a:solidFill>
                  <a:srgbClr val="000000"/>
                </a:solidFill>
                <a:latin typeface="Arial"/>
                <a:ea typeface="DejaVu Sans"/>
              </a:rPr>
              <a:t>which </a:t>
            </a:r>
            <a:r>
              <a:rPr b="0" lang="en-IE" sz="3200" spc="-1" strike="noStrike">
                <a:solidFill>
                  <a:srgbClr val="000000"/>
                </a:solidFill>
                <a:latin typeface="Arial"/>
                <a:ea typeface="DejaVu Sans"/>
              </a:rPr>
              <a:t>publi</a:t>
            </a:r>
            <a:r>
              <a:rPr b="0" lang="en-IE" sz="3200" spc="-1" strike="noStrike">
                <a:solidFill>
                  <a:srgbClr val="000000"/>
                </a:solidFill>
                <a:latin typeface="Arial"/>
                <a:ea typeface="DejaVu Sans"/>
              </a:rPr>
              <a:t>c </a:t>
            </a:r>
            <a:r>
              <a:rPr b="0" lang="en-IE" sz="3200" spc="-1" strike="noStrike">
                <a:solidFill>
                  <a:srgbClr val="000000"/>
                </a:solidFill>
                <a:latin typeface="Arial"/>
                <a:ea typeface="DejaVu Sans"/>
              </a:rPr>
              <a:t>keys </a:t>
            </a:r>
            <a:r>
              <a:rPr b="0" lang="en-IE" sz="3200" spc="-1" strike="noStrike">
                <a:solidFill>
                  <a:srgbClr val="000000"/>
                </a:solidFill>
                <a:latin typeface="Arial"/>
                <a:ea typeface="DejaVu Sans"/>
              </a:rPr>
              <a:t>have </a:t>
            </a:r>
            <a:r>
              <a:rPr b="0" lang="en-IE" sz="3200" spc="-1" strike="noStrike">
                <a:solidFill>
                  <a:srgbClr val="000000"/>
                </a:solidFill>
                <a:latin typeface="Arial"/>
                <a:ea typeface="DejaVu Sans"/>
              </a:rPr>
              <a:t>been </a:t>
            </a:r>
            <a:r>
              <a:rPr b="0" lang="en-IE" sz="3200" spc="-1" strike="noStrike">
                <a:solidFill>
                  <a:srgbClr val="000000"/>
                </a:solidFill>
                <a:latin typeface="Arial"/>
                <a:ea typeface="DejaVu Sans"/>
              </a:rPr>
              <a:t>asso</a:t>
            </a:r>
            <a:r>
              <a:rPr b="0" lang="en-IE" sz="3200" spc="-1" strike="noStrike">
                <a:solidFill>
                  <a:srgbClr val="000000"/>
                </a:solidFill>
                <a:latin typeface="Arial"/>
                <a:ea typeface="DejaVu Sans"/>
              </a:rPr>
              <a:t>ciate</a:t>
            </a:r>
            <a:r>
              <a:rPr b="0" lang="en-IE" sz="3200" spc="-1" strike="noStrike">
                <a:solidFill>
                  <a:srgbClr val="000000"/>
                </a:solidFill>
                <a:latin typeface="Arial"/>
                <a:ea typeface="DejaVu Sans"/>
              </a:rPr>
              <a:t>d with </a:t>
            </a:r>
            <a:r>
              <a:rPr b="0" lang="en-IE" sz="3200" spc="-1" strike="noStrike">
                <a:solidFill>
                  <a:srgbClr val="000000"/>
                </a:solidFill>
                <a:latin typeface="Arial"/>
                <a:ea typeface="DejaVu Sans"/>
              </a:rPr>
              <a:t>which </a:t>
            </a:r>
            <a:r>
              <a:rPr b="0" lang="en-IE" sz="3200" spc="-1" strike="noStrike">
                <a:solidFill>
                  <a:srgbClr val="000000"/>
                </a:solidFill>
                <a:latin typeface="Arial"/>
                <a:ea typeface="DejaVu Sans"/>
              </a:rPr>
              <a:t>acco</a:t>
            </a:r>
            <a:r>
              <a:rPr b="0" lang="en-IE" sz="3200" spc="-1" strike="noStrike">
                <a:solidFill>
                  <a:srgbClr val="000000"/>
                </a:solidFill>
                <a:latin typeface="Arial"/>
                <a:ea typeface="DejaVu Sans"/>
              </a:rPr>
              <a:t>unts, </a:t>
            </a:r>
            <a:r>
              <a:rPr b="0" lang="en-IE" sz="3200" spc="-1" strike="noStrike">
                <a:solidFill>
                  <a:srgbClr val="000000"/>
                </a:solidFill>
                <a:latin typeface="Arial"/>
                <a:ea typeface="DejaVu Sans"/>
              </a:rPr>
              <a:t>inclu</a:t>
            </a:r>
            <a:r>
              <a:rPr b="0" lang="en-IE" sz="3200" spc="-1" strike="noStrike">
                <a:solidFill>
                  <a:srgbClr val="000000"/>
                </a:solidFill>
                <a:latin typeface="Arial"/>
                <a:ea typeface="DejaVu Sans"/>
              </a:rPr>
              <a:t>ding </a:t>
            </a:r>
            <a:r>
              <a:rPr b="0" lang="en-IE" sz="3200" spc="-1" strike="noStrike">
                <a:solidFill>
                  <a:srgbClr val="000000"/>
                </a:solidFill>
                <a:latin typeface="Arial"/>
                <a:ea typeface="DejaVu Sans"/>
              </a:rPr>
              <a:t>their </a:t>
            </a:r>
            <a:r>
              <a:rPr b="0" lang="en-IE" sz="3200" spc="-1" strike="noStrike">
                <a:solidFill>
                  <a:srgbClr val="000000"/>
                </a:solidFill>
                <a:latin typeface="Arial"/>
                <a:ea typeface="DejaVu Sans"/>
              </a:rPr>
              <a:t>own.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27560" cy="385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150" name="CustomShape 2"/>
          <p:cNvSpPr/>
          <p:nvPr/>
        </p:nvSpPr>
        <p:spPr>
          <a:xfrm>
            <a:off x="34920" y="1413000"/>
            <a:ext cx="9132480" cy="486540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tabLst>
                <a:tab algn="l" pos="182880"/>
                <a:tab algn="l" pos="365760"/>
                <a:tab algn="l" pos="548640"/>
                <a:tab algn="l" pos="731520"/>
              </a:tabLst>
            </a:pP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0880" cy="817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152" name="CustomShape 2"/>
          <p:cNvSpPr/>
          <p:nvPr/>
        </p:nvSpPr>
        <p:spPr>
          <a:xfrm>
            <a:off x="0" y="1557360"/>
            <a:ext cx="8980200" cy="3373200"/>
          </a:xfrm>
          <a:prstGeom prst="rect">
            <a:avLst/>
          </a:prstGeom>
          <a:noFill/>
          <a:ln w="0">
            <a:noFill/>
          </a:ln>
        </p:spPr>
        <p:style>
          <a:lnRef idx="0"/>
          <a:fillRef idx="0"/>
          <a:effectRef idx="0"/>
          <a:fontRef idx="minor"/>
        </p:style>
        <p:txBody>
          <a:bodyPr lIns="90000" rIns="90000" tIns="45000" bIns="45000" anchor="t">
            <a:noAutofit/>
          </a:bodyPr>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154"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1320">
              <a:lnSpc>
                <a:spcPct val="100000"/>
              </a:lnSpc>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1320">
              <a:lnSpc>
                <a:spcPct val="100000"/>
              </a:lnSpc>
              <a:buClr>
                <a:srgbClr val="000000"/>
              </a:buClr>
              <a:buSzPct val="45000"/>
              <a:buFont typeface="Wingdings" charset="2"/>
              <a:buChar char=""/>
              <a:tabLst>
                <a:tab algn="l" pos="182880"/>
                <a:tab algn="l" pos="365760"/>
                <a:tab algn="l" pos="548640"/>
                <a:tab algn="l" pos="731520"/>
              </a:tabLst>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1320">
              <a:lnSpc>
                <a:spcPct val="100000"/>
              </a:lnSpc>
              <a:buClr>
                <a:srgbClr val="000000"/>
              </a:buClr>
              <a:buSzPct val="45000"/>
              <a:buFont typeface="Wingdings" charset="2"/>
              <a:buChar char=""/>
              <a:tabLst>
                <a:tab algn="l" pos="182880"/>
                <a:tab algn="l" pos="365760"/>
                <a:tab algn="l" pos="548640"/>
                <a:tab algn="l" pos="731520"/>
              </a:tabLst>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1320" algn="ctr">
              <a:lnSpc>
                <a:spcPct val="100000"/>
              </a:lnSpc>
              <a:buClr>
                <a:srgbClr val="000000"/>
              </a:buClr>
              <a:buSzPct val="45000"/>
              <a:buFont typeface="Wingdings" charset="2"/>
              <a:buChar char=""/>
              <a:tabLst>
                <a:tab algn="l" pos="182880"/>
                <a:tab algn="l" pos="365760"/>
                <a:tab algn="l" pos="548640"/>
                <a:tab algn="l" pos="731520"/>
              </a:tabLst>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1320">
              <a:lnSpc>
                <a:spcPct val="100000"/>
              </a:lnSpc>
              <a:buClr>
                <a:srgbClr val="000000"/>
              </a:buClr>
              <a:buSzPct val="45000"/>
              <a:buFont typeface="Wingdings" charset="2"/>
              <a:buChar char=""/>
              <a:tabLst>
                <a:tab algn="l" pos="182880"/>
                <a:tab algn="l" pos="365760"/>
                <a:tab algn="l" pos="548640"/>
                <a:tab algn="l" pos="731520"/>
              </a:tabLst>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156"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tabLst>
                <a:tab algn="l" pos="182880"/>
                <a:tab algn="l" pos="365760"/>
                <a:tab algn="l" pos="548640"/>
                <a:tab algn="l" pos="731520"/>
              </a:tabLst>
            </a:pPr>
            <a:endParaRPr b="0" lang="en-US" sz="1500" spc="-1" strike="noStrike">
              <a:solidFill>
                <a:srgbClr val="000000"/>
              </a:solidFill>
              <a:latin typeface="Arial"/>
            </a:endParaRPr>
          </a:p>
          <a:p>
            <a:pPr marL="216000" indent="-211320">
              <a:lnSpc>
                <a:spcPct val="90000"/>
              </a:lnSpc>
              <a:spcBef>
                <a:spcPts val="400"/>
              </a:spcBef>
              <a:buClr>
                <a:srgbClr val="000000"/>
              </a:buClr>
              <a:buSzPct val="45000"/>
              <a:buFont typeface="Wingdings" charset="2"/>
              <a:buChar char=""/>
              <a:tabLst>
                <a:tab algn="l" pos="182880"/>
                <a:tab algn="l" pos="365760"/>
                <a:tab algn="l" pos="548640"/>
                <a:tab algn="l" pos="731520"/>
              </a:tabLst>
            </a:pPr>
            <a:r>
              <a:rPr b="1" lang="en-IE" sz="1800" spc="-1" strike="noStrike">
                <a:solidFill>
                  <a:srgbClr val="000000"/>
                </a:solidFill>
                <a:latin typeface="Calibri"/>
                <a:ea typeface="Calibri"/>
              </a:rPr>
              <a:t>Material about the patent policy is available at</a:t>
            </a:r>
            <a:br>
              <a:rPr sz="1800"/>
            </a:br>
            <a:r>
              <a:rPr b="1" i="1" lang="en-IE" sz="1600" spc="-1" strike="noStrike" u="sng">
                <a:solidFill>
                  <a:srgbClr val="0000ff"/>
                </a:solidFill>
                <a:uFillTx/>
                <a:latin typeface="Calibri"/>
                <a:ea typeface="Calibri"/>
                <a:hlinkClick r:id="rId2"/>
              </a:rPr>
              <a:t>http://standards.ieee.org/about/sasb/patcom/materials.html</a:t>
            </a:r>
            <a:endParaRPr b="0" lang="en-US" sz="1600" spc="-1" strike="noStrike">
              <a:solidFill>
                <a:srgbClr val="000000"/>
              </a:solidFill>
              <a:latin typeface="Arial"/>
            </a:endParaRPr>
          </a:p>
          <a:p>
            <a:pPr>
              <a:lnSpc>
                <a:spcPct val="90000"/>
              </a:lnSpc>
              <a:tabLst>
                <a:tab algn="l" pos="182880"/>
                <a:tab algn="l" pos="365760"/>
                <a:tab algn="l" pos="548640"/>
                <a:tab algn="l" pos="731520"/>
              </a:tabLst>
            </a:pPr>
            <a:endParaRPr b="0" lang="en-US" sz="1600" spc="-1" strike="noStrike">
              <a:solidFill>
                <a:srgbClr val="000000"/>
              </a:solidFill>
              <a:latin typeface="Arial"/>
            </a:endParaRPr>
          </a:p>
          <a:p>
            <a:pPr marL="630000" indent="-281160" algn="ctr">
              <a:lnSpc>
                <a:spcPct val="90000"/>
              </a:lnSpc>
              <a:buClr>
                <a:srgbClr val="000000"/>
              </a:buClr>
              <a:buSzPct val="45000"/>
              <a:buFont typeface="Wingdings" charset="2"/>
              <a:buChar char=""/>
              <a:tabLst>
                <a:tab algn="l" pos="182880"/>
                <a:tab algn="l" pos="365760"/>
                <a:tab algn="l" pos="548640"/>
                <a:tab algn="l" pos="731520"/>
              </a:tabLst>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158"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1320">
              <a:lnSpc>
                <a:spcPct val="80000"/>
              </a:lnSpc>
              <a:spcBef>
                <a:spcPts val="173"/>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0" name="CustomShape 2"/>
          <p:cNvSpPr/>
          <p:nvPr/>
        </p:nvSpPr>
        <p:spPr>
          <a:xfrm>
            <a:off x="609480" y="1773360"/>
            <a:ext cx="7752960" cy="445572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90000"/>
              </a:lnSpc>
              <a:spcBef>
                <a:spcPts val="564"/>
              </a:spcBef>
              <a:buClr>
                <a:srgbClr val="000000"/>
              </a:buClr>
              <a:buSzPct val="45000"/>
              <a:buFont typeface="Wingdings" charset="2"/>
              <a:buChar char=""/>
              <a:tabLst>
                <a:tab algn="l" pos="182880"/>
                <a:tab algn="l" pos="365760"/>
                <a:tab algn="l" pos="548640"/>
                <a:tab algn="l" pos="731520"/>
              </a:tabLst>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tabLst>
                <a:tab algn="l" pos="182880"/>
                <a:tab algn="l" pos="365760"/>
                <a:tab algn="l" pos="548640"/>
                <a:tab algn="l" pos="731520"/>
              </a:tabLst>
            </a:pPr>
            <a:endParaRPr b="0" lang="en-US" sz="20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324000" y="630360"/>
            <a:ext cx="8675280" cy="1131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tabLst>
                <a:tab algn="l" pos="182880"/>
                <a:tab algn="l" pos="365760"/>
                <a:tab algn="l" pos="548640"/>
                <a:tab algn="l" pos="731520"/>
              </a:tabLst>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162" name="CustomShape 2"/>
          <p:cNvSpPr/>
          <p:nvPr/>
        </p:nvSpPr>
        <p:spPr>
          <a:xfrm>
            <a:off x="335880" y="1828800"/>
            <a:ext cx="8710200" cy="4455720"/>
          </a:xfrm>
          <a:prstGeom prst="rect">
            <a:avLst/>
          </a:prstGeom>
          <a:noFill/>
          <a:ln w="0">
            <a:noFill/>
          </a:ln>
        </p:spPr>
        <p:style>
          <a:lnRef idx="0"/>
          <a:fillRef idx="0"/>
          <a:effectRef idx="0"/>
          <a:fontRef idx="minor"/>
        </p:style>
        <p:txBody>
          <a:bodyPr lIns="90000" rIns="90000" tIns="45000" bIns="45000" anchor="t">
            <a:noAutofit/>
          </a:bodyPr>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2"/>
              </a:rPr>
              <a:t>https://standards.ieee.org/about/policies/opman/sect6.html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3"/>
              </a:rPr>
              <a:t>https://standards.ieee.org/content/dam/ieee-standards/standards/web/documents/other/permissionltrs.zip</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4"/>
              </a:rPr>
              <a:t>http://standards.ieee.org/faqs/copyrights.html/</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5"/>
              </a:rPr>
              <a:t>https://standards.ieee.org/develop/policies/best_practices_for_ieee_standards_development_051215.pdf</a:t>
            </a:r>
            <a:endParaRPr b="0" lang="en-US" sz="1200" spc="-1" strike="noStrike">
              <a:solidFill>
                <a:srgbClr val="000000"/>
              </a:solidFill>
              <a:latin typeface="Arial"/>
            </a:endParaRPr>
          </a:p>
          <a:p>
            <a:pPr marL="216000" indent="-211320">
              <a:lnSpc>
                <a:spcPct val="100000"/>
              </a:lnSpc>
              <a:spcBef>
                <a:spcPts val="300"/>
              </a:spcBef>
              <a:buClr>
                <a:srgbClr val="000000"/>
              </a:buClr>
              <a:buSzPct val="45000"/>
              <a:buFont typeface="Wingdings" charset="2"/>
              <a:buChar char=""/>
              <a:tabLst>
                <a:tab algn="l" pos="182880"/>
                <a:tab algn="l" pos="365760"/>
                <a:tab algn="l" pos="548640"/>
                <a:tab algn="l" pos="731520"/>
              </a:tabLst>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1320">
              <a:lnSpc>
                <a:spcPct val="100000"/>
              </a:lnSpc>
              <a:spcBef>
                <a:spcPts val="150"/>
              </a:spcBef>
              <a:buClr>
                <a:srgbClr val="000000"/>
              </a:buClr>
              <a:buSzPct val="45000"/>
              <a:buFont typeface="Wingdings" charset="2"/>
              <a:buChar char=""/>
              <a:tabLst>
                <a:tab algn="l" pos="182880"/>
                <a:tab algn="l" pos="365760"/>
                <a:tab algn="l" pos="548640"/>
                <a:tab algn="l" pos="731520"/>
              </a:tabLst>
            </a:pPr>
            <a:r>
              <a:rPr b="0" lang="en-IE" sz="1200" spc="-1" strike="noStrike" u="sng">
                <a:solidFill>
                  <a:srgbClr val="0000ff"/>
                </a:solidFill>
                <a:uFillTx/>
                <a:latin typeface="Calibri"/>
                <a:ea typeface="MS PGothic"/>
                <a:hlinkClick r:id="rId6"/>
              </a:rPr>
              <a:t>https://standards.ieee.org/about/policies/opman/sect6.html</a:t>
            </a:r>
            <a:endParaRPr b="0" lang="en-US" sz="1200" spc="-1" strike="noStrike">
              <a:solidFill>
                <a:srgbClr val="000000"/>
              </a:solidFill>
              <a:latin typeface="Arial"/>
            </a:endParaRPr>
          </a:p>
          <a:p>
            <a:pPr>
              <a:lnSpc>
                <a:spcPct val="90000"/>
              </a:lnSpc>
              <a:spcBef>
                <a:spcPts val="564"/>
              </a:spcBef>
              <a:tabLst>
                <a:tab algn="l" pos="182880"/>
                <a:tab algn="l" pos="365760"/>
                <a:tab algn="l" pos="548640"/>
                <a:tab algn="l" pos="731520"/>
              </a:tabLst>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3731</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2023-07-10T09:07:30Z</dcterms:modified>
  <cp:revision>147</cp:revision>
  <dc:subject>SC IETF</dc:subject>
  <dc:title>Opening for September</dc:title>
</cp:coreProperties>
</file>

<file path=docProps/custom.xml><?xml version="1.0" encoding="utf-8"?>
<Properties xmlns="http://schemas.openxmlformats.org/officeDocument/2006/custom-properties" xmlns:vt="http://schemas.openxmlformats.org/officeDocument/2006/docPropsVTypes"/>
</file>