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0790FA63-267D-462F-ACE6-9C40DE9294E2}"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5160" cy="781560"/>
          </a:xfrm>
          <a:prstGeom prst="rect">
            <a:avLst/>
          </a:prstGeom>
          <a:noFill/>
          <a:ln w="0">
            <a:noFill/>
          </a:ln>
        </p:spPr>
        <p:style>
          <a:lnRef idx="0"/>
          <a:fillRef idx="0"/>
          <a:effectRef idx="0"/>
          <a:fontRef idx="minor"/>
        </p:style>
        <p:txBody>
          <a:bodyPr lIns="0" rIns="0" tIns="0" bIns="0" anchor="t">
            <a:noAutofit/>
          </a:bodyPr>
          <a:p>
            <a:pPr algn="r">
              <a:lnSpc>
                <a:spcPct val="100000"/>
              </a:lnSpc>
            </a:pPr>
            <a:fld id="{09EFCA52-4D0C-495F-8A28-98E0F765A6EE}"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7560" cy="45036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89760" cy="37360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AF92104-2E31-43A8-AD68-77653B10B03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B9725C7-57EB-43F7-88BC-89119E157A6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CBE535F-2558-41B1-8D43-1C9CCF2E1AD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75CAA63-9B4D-4597-8983-C2FA1F2FAEB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216000" indent="-216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432000" indent="-216000">
              <a:spcBef>
                <a:spcPts val="1134"/>
              </a:spcBef>
              <a:buClr>
                <a:srgbClr val="000000"/>
              </a:buClr>
              <a:buSzPct val="45000"/>
              <a:buFont typeface="Wingdings"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648000" indent="-216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864000" indent="-216000">
              <a:spcBef>
                <a:spcPts val="567"/>
              </a:spcBef>
              <a:buClr>
                <a:srgbClr val="000000"/>
              </a:buClr>
              <a:buSzPct val="45000"/>
              <a:buFont typeface="Wingdings"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108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1296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1512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216000" indent="-216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432000" indent="-216000">
              <a:spcBef>
                <a:spcPts val="1134"/>
              </a:spcBef>
              <a:buClr>
                <a:srgbClr val="000000"/>
              </a:buClr>
              <a:buSzPct val="45000"/>
              <a:buFont typeface="Wingdings"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648000" indent="-216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864000" indent="-216000">
              <a:spcBef>
                <a:spcPts val="567"/>
              </a:spcBef>
              <a:buClr>
                <a:srgbClr val="000000"/>
              </a:buClr>
              <a:buSzPct val="45000"/>
              <a:buFont typeface="Wingdings"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108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1296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1512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6EACE23-C806-4605-8E0F-648D4B5A502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7800" cy="198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802.15-23-0365-00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65EE91D-D4A7-4FD8-A8C9-577E4B749A9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6960" cy="4611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July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July,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Berlin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7640" cy="1052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6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04" name="CustomShape 3"/>
          <p:cNvSpPr/>
          <p:nvPr/>
        </p:nvSpPr>
        <p:spPr>
          <a:xfrm>
            <a:off x="457200" y="1604520"/>
            <a:ext cx="8216280" cy="3964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4840" cy="39628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the privacy MAC address format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307" name="CustomShape 2"/>
          <p:cNvSpPr/>
          <p:nvPr/>
        </p:nvSpPr>
        <p:spPr>
          <a:xfrm>
            <a:off x="457200" y="1604520"/>
            <a:ext cx="7767000" cy="3969000"/>
          </a:xfrm>
          <a:prstGeom prst="rect">
            <a:avLst/>
          </a:prstGeom>
          <a:noFill/>
          <a:ln w="0">
            <a:noFill/>
          </a:ln>
        </p:spPr>
        <p:style>
          <a:lnRef idx="0"/>
          <a:fillRef idx="0"/>
          <a:effectRef idx="0"/>
          <a:fontRef idx="minor"/>
        </p:style>
        <p:txBody>
          <a:bodyPr lIns="0" rIns="0" tIns="0" bIns="0" anchor="t">
            <a:normAutofit fontScale="72000"/>
          </a:bodyPr>
          <a:p>
            <a:pPr marL="887760" indent="-654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11</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1030-1230</a:t>
            </a:r>
            <a:endParaRPr b="0" lang="en-US" sz="3200" spc="-1" strike="noStrike">
              <a:solidFill>
                <a:srgbClr val="000000"/>
              </a:solidFill>
              <a:latin typeface="Arial"/>
            </a:endParaRPr>
          </a:p>
          <a:p>
            <a:pPr lvl="2" marL="1332000" indent="-436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332000" indent="-436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332000" indent="-436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about the format of the privacy MAC address</a:t>
            </a:r>
            <a:endParaRPr b="0" lang="en-US" sz="3200" spc="-1" strike="noStrike">
              <a:solidFill>
                <a:srgbClr val="000000"/>
              </a:solidFill>
              <a:latin typeface="Arial"/>
            </a:endParaRPr>
          </a:p>
          <a:p>
            <a:pPr marL="887760" indent="-654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1600-1800</a:t>
            </a:r>
            <a:endParaRPr b="0" lang="en-US" sz="3200" spc="-1" strike="noStrike">
              <a:solidFill>
                <a:srgbClr val="000000"/>
              </a:solidFill>
              <a:latin typeface="Arial"/>
            </a:endParaRPr>
          </a:p>
          <a:p>
            <a:pPr lvl="2" marL="1332000" indent="-436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list of issues that privacy group needs to address </a:t>
            </a:r>
            <a:endParaRPr b="0" lang="en-US" sz="3200" spc="-1" strike="noStrike">
              <a:solidFill>
                <a:srgbClr val="000000"/>
              </a:solidFill>
              <a:latin typeface="Arial"/>
            </a:endParaRPr>
          </a:p>
          <a:p>
            <a:pPr lvl="2" marL="1332000" indent="-436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4920" cy="1140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5280" cy="39726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15-23-0253.</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8160" cy="39762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&lt;fill in&gt;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458200" cy="1143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September</a:t>
            </a:r>
            <a:endParaRPr b="0" lang="en-US" sz="4400" spc="-1" strike="noStrike">
              <a:solidFill>
                <a:srgbClr val="000000"/>
              </a:solidFill>
              <a:latin typeface="Arial"/>
            </a:endParaRPr>
          </a:p>
        </p:txBody>
      </p:sp>
      <p:sp>
        <p:nvSpPr>
          <p:cNvPr id="313" name="TextShape 2"/>
          <p:cNvSpPr/>
          <p:nvPr/>
        </p:nvSpPr>
        <p:spPr>
          <a:xfrm>
            <a:off x="457200" y="1604520"/>
            <a:ext cx="8228160" cy="39762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802.11bi, or 802.11bh.</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Continue working on the issues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9800" cy="5536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9080" cy="5961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9080" cy="1056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4880" cy="5549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5760" cy="383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30680" cy="48636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9080" cy="815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8400" cy="33714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3480" cy="1129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1160" cy="4453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3480" cy="1129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1160" cy="4453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3480" cy="1129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1160" cy="4453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3480" cy="1129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1160" cy="4453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3480" cy="1129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4080" cy="4453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1152</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2023-07-10T08:35:36Z</dcterms:modified>
  <cp:revision>134</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