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5" r:id="rId6"/>
    <p:sldId id="263" r:id="rId7"/>
    <p:sldId id="2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terhuber, Paul" initials="U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4" autoAdjust="0"/>
    <p:restoredTop sz="94660"/>
  </p:normalViewPr>
  <p:slideViewPr>
    <p:cSldViewPr>
      <p:cViewPr varScale="1">
        <p:scale>
          <a:sx n="127" d="100"/>
          <a:sy n="127" d="100"/>
        </p:scale>
        <p:origin x="32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320136" y="648874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14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15-23-0364-00-04ab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WorkProgram/Report_WorkItem.asp?WKI_ID=6809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box.etsi.org/ITS/ITSWG2/70-Draft/WG284/ITS-00284v00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295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UWB in ITS - ETSI TC ITS work item -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685323"/>
              </p:ext>
            </p:extLst>
          </p:nvPr>
        </p:nvGraphicFramePr>
        <p:xfrm>
          <a:off x="981075" y="2874963"/>
          <a:ext cx="10058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64800" imgH="1587500" progId="Word.Document.8">
                  <p:embed/>
                </p:oleObj>
              </mc:Choice>
              <mc:Fallback>
                <p:oleObj name="Dokument" r:id="rId3" imgW="10464800" imgH="1587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874963"/>
                        <a:ext cx="10058400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presents an initial overview over the further development of the WI </a:t>
            </a:r>
            <a:r>
              <a:rPr lang="en-GB" dirty="0">
                <a:hlinkClick r:id="rId3"/>
              </a:rPr>
              <a:t>“UWB in ITS”</a:t>
            </a:r>
            <a:r>
              <a:rPr lang="en-GB" dirty="0"/>
              <a:t> in ETSI TC ITS WG2. The work item has bee created in April 2023. As a result a ETSI TR will be developed to present the possibilities of UWB technologies in a cooperative ITS system like ETSI ITS-G5. An initial draft version of </a:t>
            </a:r>
            <a:r>
              <a:rPr lang="en-GB" dirty="0">
                <a:hlinkClick r:id="rId4"/>
              </a:rPr>
              <a:t>TR 103 970 </a:t>
            </a:r>
            <a:r>
              <a:rPr lang="en-GB" dirty="0"/>
              <a:t>is available.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UWB technologies have some unique characteristics for the use in vehicular environments which has resulted in the deployment of UWB in a broad range of vehicles.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Actually, these UWB based functionalities need not to be interoperable between different vehicles or manufacturers.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Typically, several UWB devices are already build into a car.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extending the capability of these devices to be able to cooperate with other cars and objects a broad range of additional applications could be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72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29FB9-4190-0318-332B-2A09A326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existing UWB based vehicular use-cases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70F1FB-FA1D-2226-CCDE-E978A8F02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Secure keyless entry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In-cabin sensor application for child-left-behind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Intrusion detection applications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Most of these applications don’t need to interoperate with other cars, persons or objects.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F459A6-9D34-AA86-28C1-C244232C3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0EA424-62BE-12A0-87C6-9ED83873B8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Friedbert Berens, FBConsulting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1F0DF26-C52B-A8C6-92D6-9E4CB3154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1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2D91E-131B-0886-95A1-B4BDFE04F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UWB in C-ITS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D6A20B-C632-445F-12FA-072579B97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5065" y="1784992"/>
            <a:ext cx="508279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Example of using UWB in a C-ITS systems ETSI ITS-G5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Goal: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enhanced and secure cooperative positioning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Secure VRU clustering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 of existing standardized cooperative messages as integral part of C-ITS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some case UWB communication could be envisaged.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481C5E-050B-7562-3EB6-D8D54636A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AE03D-7B66-053E-396A-F633E22F41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Friedbert Berens, FBConsulting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011B37B-68B7-6345-F1C8-CF4E83623C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A7D44E2-1437-B479-415B-32253721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1270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Grafik 40" descr="Ein Bild, das Karte, Spielzeug enthält.&#10;&#10;Automatisch generierte Beschreibung">
            <a:extLst>
              <a:ext uri="{FF2B5EF4-FFF2-40B4-BE49-F238E27FC236}">
                <a16:creationId xmlns:a16="http://schemas.microsoft.com/office/drawing/2014/main" id="{17DDB5F8-6EF8-60D1-7231-C324AB05B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97" y="1784992"/>
            <a:ext cx="5832168" cy="41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F4362B9D-1339-6F6A-273C-6631BD867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513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0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regulatory considerations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New ECC Decision (06)04 allows the use of UWB in vehicles and fixed outdoor infrastructure for tracking purposes in the band 6.0 GHz to 8.5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this decision a new CEPT Report 84 has been created on CEPT level and will be published soon.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CEPT Report 84 will be used by the EU commission to update the European UWB decision and thus make this new frame-work mandatory in the EU (harmonized regulation).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New WI has been started in CEPT/ECC with the goal of an UWB band extension up to 10.6 GHz (goal to keep existing application / rule categories).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Main issue in the band above 6.0 </a:t>
            </a:r>
            <a:r>
              <a:rPr lang="en-US" sz="2000" dirty="0" err="1"/>
              <a:t>GhHz</a:t>
            </a:r>
            <a:r>
              <a:rPr lang="en-US" sz="2000" dirty="0"/>
              <a:t> to 7.4 GHz is the coexistence with other wireless systems including RLAN and potentially IMT-2020 in the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34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integration of existing UWB devices into a cooperative ITS system synergetic effects can be exploited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Secure and trusted ranging operation can improve performance of C-ITS e.g.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Vulnerable Road User clustering and positioning (pedestrian, cyclist, motorbike)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Precise lane identification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Maneuver coordination for highly automated vehicles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Required: Move towards standardized ranging and positioning operation taking advantage of existing protocol and communication media like set of ETSI ITS standards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Friedbert Berens, </a:t>
            </a:r>
            <a:r>
              <a:rPr lang="en-GB" dirty="0" err="1"/>
              <a:t>FBConsulting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37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545</Words>
  <Application>Microsoft Macintosh PowerPoint</Application>
  <PresentationFormat>Breitbild</PresentationFormat>
  <Paragraphs>64</Paragraphs>
  <Slides>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Verdana</vt:lpstr>
      <vt:lpstr>Office Theme</vt:lpstr>
      <vt:lpstr>Dokument</vt:lpstr>
      <vt:lpstr>UWB in ITS - ETSI TC ITS work item -</vt:lpstr>
      <vt:lpstr>Abstract</vt:lpstr>
      <vt:lpstr>Introduction</vt:lpstr>
      <vt:lpstr>Some existing UWB based vehicular use-cases</vt:lpstr>
      <vt:lpstr>UWB in C-ITS</vt:lpstr>
      <vt:lpstr>Spectrum regulatory considerations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PHY Performance Results</dc:title>
  <dc:creator>Ioannis Sarris</dc:creator>
  <cp:lastModifiedBy>Friedbert Berens</cp:lastModifiedBy>
  <cp:revision>360</cp:revision>
  <cp:lastPrinted>1601-01-01T00:00:00Z</cp:lastPrinted>
  <dcterms:created xsi:type="dcterms:W3CDTF">2018-09-03T12:09:18Z</dcterms:created>
  <dcterms:modified xsi:type="dcterms:W3CDTF">2023-07-10T06:30:15Z</dcterms:modified>
</cp:coreProperties>
</file>